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57.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Layouts/slideLayout46.xml" ContentType="application/vnd.openxmlformats-officedocument.presentationml.slideLayout+xml"/>
  <Override PartName="/ppt/slideLayouts/slideLayout93.xml" ContentType="application/vnd.openxmlformats-officedocument.presentationml.slideLayout+xml"/>
  <Override PartName="/ppt/slideLayouts/slideLayout135.xml" ContentType="application/vnd.openxmlformats-officedocument.presentationml.slideLayout+xml"/>
  <Override PartName="/ppt/slideLayouts/slideLayout146.xml" ContentType="application/vnd.openxmlformats-officedocument.presentationml.slideLayout+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82.xml" ContentType="application/vnd.openxmlformats-officedocument.presentationml.slideLayout+xml"/>
  <Override PartName="/ppt/slideLayouts/slideLayout124.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Layouts/slideLayout113.xml" ContentType="application/vnd.openxmlformats-officedocument.presentationml.slideLayout+xml"/>
  <Override PartName="/ppt/tableStyles.xml" ContentType="application/vnd.openxmlformats-officedocument.presentationml.tableStyles+xml"/>
  <Override PartName="/ppt/slideLayouts/slideLayout102.xml" ContentType="application/vnd.openxmlformats-officedocument.presentationml.slideLayout+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theme/theme14.xml" ContentType="application/vnd.openxmlformats-officedocument.them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slideLayouts/slideLayout69.xml" ContentType="application/vnd.openxmlformats-officedocument.presentationml.slideLayout+xml"/>
  <Override PartName="/ppt/theme/theme6.xml" ContentType="application/vnd.openxmlformats-officedocument.theme+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slideLayouts/slideLayout118.xml" ContentType="application/vnd.openxmlformats-officedocument.presentationml.slideLayout+xml"/>
  <Override PartName="/ppt/slideLayouts/slideLayout129.xml" ContentType="application/vnd.openxmlformats-officedocument.presentationml.slideLayout+xml"/>
  <Override PartName="/ppt/slideLayouts/slideLayout147.xml" ContentType="application/vnd.openxmlformats-officedocument.presentationml.slideLayout+xml"/>
  <Override PartName="/ppt/notesSlides/notesSlide3.xml" ContentType="application/vnd.openxmlformats-officedocument.presentationml.notes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Layouts/slideLayout107.xml" ContentType="application/vnd.openxmlformats-officedocument.presentationml.slideLayout+xml"/>
  <Override PartName="/ppt/slideLayouts/slideLayout136.xml" ContentType="application/vnd.openxmlformats-officedocument.presentationml.slideLayout+xml"/>
  <Override PartName="/ppt/slideLayouts/slideLayout154.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slideLayouts/slideLayout90.xml" ContentType="application/vnd.openxmlformats-officedocument.presentationml.slideLayout+xml"/>
  <Override PartName="/ppt/slideLayouts/slideLayout114.xml" ContentType="application/vnd.openxmlformats-officedocument.presentationml.slideLayout+xml"/>
  <Override PartName="/ppt/slideLayouts/slideLayout125.xml" ContentType="application/vnd.openxmlformats-officedocument.presentationml.slideLayout+xml"/>
  <Override PartName="/ppt/slideLayouts/slideLayout143.xml" ContentType="application/vnd.openxmlformats-officedocument.presentationml.slideLayout+xml"/>
  <Override PartName="/ppt/presentation.xml" ContentType="application/vnd.openxmlformats-officedocument.presentationml.presentation.main+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ppt/slideLayouts/slideLayout132.xml" ContentType="application/vnd.openxmlformats-officedocument.presentationml.slideLayout+xml"/>
  <Override PartName="/ppt/slideLayouts/slideLayout150.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slideLayouts/slideLayout110.xml" ContentType="application/vnd.openxmlformats-officedocument.presentationml.slideLayout+xml"/>
  <Override PartName="/ppt/slideLayouts/slideLayout121.xml" ContentType="application/vnd.openxmlformats-officedocument.presentationml.slideLayout+xml"/>
  <Override PartName="/ppt/notesSlides/notesSlide13.xml" ContentType="application/vnd.openxmlformats-officedocument.presentationml.notesSlide+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slideLayouts/slideLayout99.xml" ContentType="application/vnd.openxmlformats-officedocument.presentationml.slideLayout+xml"/>
  <Override PartName="/ppt/slideMasters/slideMaster5.xml" ContentType="application/vnd.openxmlformats-officedocument.presentationml.slideMaster+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slideLayouts/slideLayout88.xml" ContentType="application/vnd.openxmlformats-officedocument.presentationml.slideLayout+xml"/>
  <Override PartName="/ppt/theme/theme7.xml" ContentType="application/vnd.openxmlformats-officedocument.theme+xml"/>
  <Override PartName="/ppt/theme/theme11.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Layouts/slideLayout119.xml" ContentType="application/vnd.openxmlformats-officedocument.presentationml.slideLayout+xml"/>
  <Override PartName="/ppt/slideLayouts/slideLayout137.xml" ContentType="application/vnd.openxmlformats-officedocument.presentationml.slideLayout+xml"/>
  <Override PartName="/ppt/slideLayouts/slideLayout148.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Layouts/slideLayout108.xml" ContentType="application/vnd.openxmlformats-officedocument.presentationml.slideLayout+xml"/>
  <Override PartName="/ppt/slideLayouts/slideLayout126.xml" ContentType="application/vnd.openxmlformats-officedocument.presentationml.slideLayout+xml"/>
  <Override PartName="/ppt/slideLayouts/slideLayout155.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Override PartName="/ppt/slideLayouts/slideLayout115.xml" ContentType="application/vnd.openxmlformats-officedocument.presentationml.slideLayout+xml"/>
  <Override PartName="/ppt/slideLayouts/slideLayout133.xml" ContentType="application/vnd.openxmlformats-officedocument.presentationml.slideLayout+xml"/>
  <Override PartName="/ppt/slideLayouts/slideLayout144.xml" ContentType="application/vnd.openxmlformats-officedocument.presentationml.slideLayout+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04.xml" ContentType="application/vnd.openxmlformats-officedocument.presentationml.slideLayout+xml"/>
  <Override PartName="/ppt/slideLayouts/slideLayout122.xml" ContentType="application/vnd.openxmlformats-officedocument.presentationml.slideLayout+xml"/>
  <Override PartName="/ppt/slideLayouts/slideLayout140.xml" ContentType="application/vnd.openxmlformats-officedocument.presentationml.slideLayout+xml"/>
  <Override PartName="/ppt/slideLayouts/slideLayout151.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Layouts/slideLayout111.xml" ContentType="application/vnd.openxmlformats-officedocument.presentationml.slideLayout+xml"/>
  <Override PartName="/ppt/slideLayouts/slideLayout100.xml" ContentType="application/vnd.openxmlformats-officedocument.presentationml.slideLayout+xml"/>
  <Override PartName="/ppt/notesSlides/notesSlide9.xml" ContentType="application/vnd.openxmlformats-officedocument.presentationml.notesSlide+xml"/>
  <Override PartName="/ppt/slideMasters/slideMaster6.xml" ContentType="application/vnd.openxmlformats-officedocument.presentationml.slideMaster+xml"/>
  <Override PartName="/ppt/slideLayouts/slideLayout89.xml" ContentType="application/vnd.openxmlformats-officedocument.presentationml.slideLayout+xml"/>
  <Override PartName="/ppt/theme/theme8.xml" ContentType="application/vnd.openxmlformats-officedocument.theme+xml"/>
  <Override PartName="/ppt/theme/theme12.xml" ContentType="application/vnd.openxmlformats-officedocument.them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slideLayouts/slideLayout14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Layouts/slideLayout109.xml" ContentType="application/vnd.openxmlformats-officedocument.presentationml.slideLayout+xml"/>
  <Override PartName="/ppt/slideLayouts/slideLayout138.xml" ContentType="application/vnd.openxmlformats-officedocument.presentationml.slideLayout+xml"/>
  <Override PartName="/ppt/slideLayouts/slideLayout156.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slideLayouts/slideLayout116.xml" ContentType="application/vnd.openxmlformats-officedocument.presentationml.slideLayout+xml"/>
  <Override PartName="/ppt/slideLayouts/slideLayout127.xml" ContentType="application/vnd.openxmlformats-officedocument.presentationml.slideLayout+xml"/>
  <Override PartName="/ppt/slideLayouts/slideLayout145.xml" ContentType="application/vnd.openxmlformats-officedocument.presentationml.slideLayout+xml"/>
  <Override PartName="/ppt/slideLayouts/slideLayout16.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05.xml" ContentType="application/vnd.openxmlformats-officedocument.presentationml.slideLayout+xml"/>
  <Override PartName="/ppt/slideLayouts/slideLayout134.xml" ContentType="application/vnd.openxmlformats-officedocument.presentationml.slideLayout+xml"/>
  <Override PartName="/ppt/slideLayouts/slideLayout152.xml" ContentType="application/vnd.openxmlformats-officedocument.presentationml.slideLayout+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slideLayouts/slideLayout112.xml" ContentType="application/vnd.openxmlformats-officedocument.presentationml.slideLayout+xml"/>
  <Override PartName="/ppt/slideLayouts/slideLayout123.xml" ContentType="application/vnd.openxmlformats-officedocument.presentationml.slideLayout+xml"/>
  <Override PartName="/ppt/slideLayouts/slideLayout141.xml" ContentType="application/vnd.openxmlformats-officedocument.presentationml.slideLayout+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Override PartName="/ppt/slideLayouts/slideLayout130.xml" ContentType="application/vnd.openxmlformats-officedocument.presentationml.slideLayout+xml"/>
  <Override PartName="/ppt/notesSlides/notesSlide11.xml" ContentType="application/vnd.openxmlformats-officedocument.presentationml.notesSlide+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theme/theme13.xml" ContentType="application/vnd.openxmlformats-officedocument.theme+xml"/>
  <Override PartName="/ppt/notesSlides/notesSlide6.xml" ContentType="application/vnd.openxmlformats-officedocument.presentationml.notesSlide+xml"/>
  <Override PartName="/ppt/slides/slide8.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Override PartName="/ppt/slideLayouts/slideLayout139.xml" ContentType="application/vnd.openxmlformats-officedocument.presentationml.slideLayout+xml"/>
  <Override PartName="/ppt/slideLayouts/slideLayout39.xml" ContentType="application/vnd.openxmlformats-officedocument.presentationml.slideLayout+xml"/>
  <Override PartName="/ppt/slideLayouts/slideLayout86.xml" ContentType="application/vnd.openxmlformats-officedocument.presentationml.slideLayout+xml"/>
  <Override PartName="/ppt/slideLayouts/slideLayout128.xml" ContentType="application/vnd.openxmlformats-officedocument.presentationml.slideLayout+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117.xml" ContentType="application/vnd.openxmlformats-officedocument.presentationml.slideLayout+xml"/>
  <Override PartName="/ppt/theme/theme1.xml" ContentType="application/vnd.openxmlformats-officedocument.theme+xml"/>
  <Override PartName="/ppt/slideLayouts/slideLayout53.xml" ContentType="application/vnd.openxmlformats-officedocument.presentationml.slideLayout+xml"/>
  <Override PartName="/ppt/slideLayouts/slideLayout106.xml" ContentType="application/vnd.openxmlformats-officedocument.presentationml.slideLayout+xml"/>
  <Override PartName="/ppt/slideLayouts/slideLayout142.xml" ContentType="application/vnd.openxmlformats-officedocument.presentationml.slideLayout+xml"/>
  <Override PartName="/ppt/slideLayouts/slideLayout153.xml" ContentType="application/vnd.openxmlformats-officedocument.presentationml.slideLayout+xml"/>
  <Override PartName="/ppt/slideLayouts/slideLayout42.xml" ContentType="application/vnd.openxmlformats-officedocument.presentationml.slideLayout+xml"/>
  <Override PartName="/ppt/slideLayouts/slideLayout131.xml" ContentType="application/vnd.openxmlformats-officedocument.presentationml.slideLayout+xml"/>
  <Override PartName="/ppt/slides/slide10.xml" ContentType="application/vnd.openxmlformats-officedocument.presentationml.slide+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20.xml" ContentType="application/vnd.openxmlformats-officedocument.presentationml.slideLayout+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 id="2147483692" r:id="rId2"/>
    <p:sldMasterId id="2147483696" r:id="rId3"/>
    <p:sldMasterId id="2147483734" r:id="rId4"/>
    <p:sldMasterId id="2147483753" r:id="rId5"/>
    <p:sldMasterId id="2147483771" r:id="rId6"/>
    <p:sldMasterId id="2147483784" r:id="rId7"/>
    <p:sldMasterId id="2147483797" r:id="rId8"/>
    <p:sldMasterId id="2147483810" r:id="rId9"/>
    <p:sldMasterId id="2147483823" r:id="rId10"/>
    <p:sldMasterId id="2147483836" r:id="rId11"/>
    <p:sldMasterId id="2147483854" r:id="rId12"/>
  </p:sldMasterIdLst>
  <p:notesMasterIdLst>
    <p:notesMasterId r:id="rId26"/>
  </p:notesMasterIdLst>
  <p:handoutMasterIdLst>
    <p:handoutMasterId r:id="rId27"/>
  </p:handoutMasterIdLst>
  <p:sldIdLst>
    <p:sldId id="256" r:id="rId13"/>
    <p:sldId id="257" r:id="rId14"/>
    <p:sldId id="260" r:id="rId15"/>
    <p:sldId id="258" r:id="rId16"/>
    <p:sldId id="259" r:id="rId17"/>
    <p:sldId id="269" r:id="rId18"/>
    <p:sldId id="281" r:id="rId19"/>
    <p:sldId id="282" r:id="rId20"/>
    <p:sldId id="283" r:id="rId21"/>
    <p:sldId id="284" r:id="rId22"/>
    <p:sldId id="285" r:id="rId23"/>
    <p:sldId id="287" r:id="rId24"/>
    <p:sldId id="286" r:id="rId25"/>
  </p:sldIdLst>
  <p:sldSz cx="9144000" cy="6858000" type="screen4x3"/>
  <p:notesSz cx="6858000" cy="9872663"/>
  <p:defaultTextStyle>
    <a:defPPr>
      <a:defRPr lang="en-US"/>
    </a:defPPr>
    <a:lvl1pPr algn="l" rtl="0" fontAlgn="base">
      <a:spcBef>
        <a:spcPct val="0"/>
      </a:spcBef>
      <a:spcAft>
        <a:spcPct val="0"/>
      </a:spcAft>
      <a:defRPr sz="1600" kern="1200">
        <a:solidFill>
          <a:schemeClr val="bg1"/>
        </a:solidFill>
        <a:latin typeface="Arial" charset="0"/>
        <a:ea typeface="+mn-ea"/>
        <a:cs typeface="+mn-cs"/>
      </a:defRPr>
    </a:lvl1pPr>
    <a:lvl2pPr marL="457200" algn="l" rtl="0" fontAlgn="base">
      <a:spcBef>
        <a:spcPct val="0"/>
      </a:spcBef>
      <a:spcAft>
        <a:spcPct val="0"/>
      </a:spcAft>
      <a:defRPr sz="1600" kern="1200">
        <a:solidFill>
          <a:schemeClr val="bg1"/>
        </a:solidFill>
        <a:latin typeface="Arial" charset="0"/>
        <a:ea typeface="+mn-ea"/>
        <a:cs typeface="+mn-cs"/>
      </a:defRPr>
    </a:lvl2pPr>
    <a:lvl3pPr marL="914400" algn="l" rtl="0" fontAlgn="base">
      <a:spcBef>
        <a:spcPct val="0"/>
      </a:spcBef>
      <a:spcAft>
        <a:spcPct val="0"/>
      </a:spcAft>
      <a:defRPr sz="1600" kern="1200">
        <a:solidFill>
          <a:schemeClr val="bg1"/>
        </a:solidFill>
        <a:latin typeface="Arial" charset="0"/>
        <a:ea typeface="+mn-ea"/>
        <a:cs typeface="+mn-cs"/>
      </a:defRPr>
    </a:lvl3pPr>
    <a:lvl4pPr marL="1371600" algn="l" rtl="0" fontAlgn="base">
      <a:spcBef>
        <a:spcPct val="0"/>
      </a:spcBef>
      <a:spcAft>
        <a:spcPct val="0"/>
      </a:spcAft>
      <a:defRPr sz="1600" kern="1200">
        <a:solidFill>
          <a:schemeClr val="bg1"/>
        </a:solidFill>
        <a:latin typeface="Arial" charset="0"/>
        <a:ea typeface="+mn-ea"/>
        <a:cs typeface="+mn-cs"/>
      </a:defRPr>
    </a:lvl4pPr>
    <a:lvl5pPr marL="1828800" algn="l" rtl="0" fontAlgn="base">
      <a:spcBef>
        <a:spcPct val="0"/>
      </a:spcBef>
      <a:spcAft>
        <a:spcPct val="0"/>
      </a:spcAft>
      <a:defRPr sz="1600" kern="1200">
        <a:solidFill>
          <a:schemeClr val="bg1"/>
        </a:solidFill>
        <a:latin typeface="Arial" charset="0"/>
        <a:ea typeface="+mn-ea"/>
        <a:cs typeface="+mn-cs"/>
      </a:defRPr>
    </a:lvl5pPr>
    <a:lvl6pPr marL="2286000" algn="l" defTabSz="914400" rtl="0" eaLnBrk="1" latinLnBrk="0" hangingPunct="1">
      <a:defRPr sz="1600" kern="1200">
        <a:solidFill>
          <a:schemeClr val="bg1"/>
        </a:solidFill>
        <a:latin typeface="Arial" charset="0"/>
        <a:ea typeface="+mn-ea"/>
        <a:cs typeface="+mn-cs"/>
      </a:defRPr>
    </a:lvl6pPr>
    <a:lvl7pPr marL="2743200" algn="l" defTabSz="914400" rtl="0" eaLnBrk="1" latinLnBrk="0" hangingPunct="1">
      <a:defRPr sz="1600" kern="1200">
        <a:solidFill>
          <a:schemeClr val="bg1"/>
        </a:solidFill>
        <a:latin typeface="Arial" charset="0"/>
        <a:ea typeface="+mn-ea"/>
        <a:cs typeface="+mn-cs"/>
      </a:defRPr>
    </a:lvl7pPr>
    <a:lvl8pPr marL="3200400" algn="l" defTabSz="914400" rtl="0" eaLnBrk="1" latinLnBrk="0" hangingPunct="1">
      <a:defRPr sz="1600" kern="1200">
        <a:solidFill>
          <a:schemeClr val="bg1"/>
        </a:solidFill>
        <a:latin typeface="Arial" charset="0"/>
        <a:ea typeface="+mn-ea"/>
        <a:cs typeface="+mn-cs"/>
      </a:defRPr>
    </a:lvl8pPr>
    <a:lvl9pPr marL="3657600" algn="l" defTabSz="914400" rtl="0" eaLnBrk="1" latinLnBrk="0" hangingPunct="1">
      <a:defRPr sz="1600" kern="1200">
        <a:solidFill>
          <a:schemeClr val="bg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CC"/>
    <a:srgbClr val="CCECFF"/>
    <a:srgbClr val="FF9966"/>
    <a:srgbClr val="205B9E"/>
    <a:srgbClr val="009900"/>
    <a:srgbClr val="FF3300"/>
    <a:srgbClr val="00FF00"/>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23" autoAdjust="0"/>
    <p:restoredTop sz="93237" autoAdjust="0"/>
  </p:normalViewPr>
  <p:slideViewPr>
    <p:cSldViewPr snapToGrid="0">
      <p:cViewPr varScale="1">
        <p:scale>
          <a:sx n="84" d="100"/>
          <a:sy n="84" d="100"/>
        </p:scale>
        <p:origin x="-1435" y="-62"/>
      </p:cViewPr>
      <p:guideLst>
        <p:guide orient="horz" pos="2160"/>
        <p:guide pos="2880"/>
      </p:guideLst>
    </p:cSldViewPr>
  </p:slideViewPr>
  <p:notesTextViewPr>
    <p:cViewPr>
      <p:scale>
        <a:sx n="3" d="2"/>
        <a:sy n="3" d="2"/>
      </p:scale>
      <p:origin x="0" y="0"/>
    </p:cViewPr>
  </p:notesTextViewPr>
  <p:sorterViewPr>
    <p:cViewPr varScale="1">
      <p:scale>
        <a:sx n="1" d="1"/>
        <a:sy n="1" d="1"/>
      </p:scale>
      <p:origin x="0" y="-291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9.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2.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 Target="slides/slide7.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5378" name="Rectangle 2"/>
          <p:cNvSpPr>
            <a:spLocks noGrp="1" noChangeArrowheads="1"/>
          </p:cNvSpPr>
          <p:nvPr>
            <p:ph type="hdr" sz="quarter"/>
          </p:nvPr>
        </p:nvSpPr>
        <p:spPr bwMode="auto">
          <a:xfrm>
            <a:off x="5" y="2"/>
            <a:ext cx="2970947" cy="493712"/>
          </a:xfrm>
          <a:prstGeom prst="rect">
            <a:avLst/>
          </a:prstGeom>
          <a:noFill/>
          <a:ln w="9525">
            <a:noFill/>
            <a:miter lim="800000"/>
            <a:headEnd/>
            <a:tailEnd/>
          </a:ln>
          <a:effectLst/>
        </p:spPr>
        <p:txBody>
          <a:bodyPr vert="horz" wrap="square" lIns="91681" tIns="45841" rIns="91681" bIns="45841" numCol="1" anchor="t" anchorCtr="0" compatLnSpc="1">
            <a:prstTxWarp prst="textNoShape">
              <a:avLst/>
            </a:prstTxWarp>
          </a:bodyPr>
          <a:lstStyle>
            <a:lvl1pPr defTabSz="916899">
              <a:defRPr sz="1200">
                <a:solidFill>
                  <a:schemeClr val="tx1"/>
                </a:solidFill>
                <a:latin typeface="Arial" pitchFamily="34" charset="0"/>
              </a:defRPr>
            </a:lvl1pPr>
          </a:lstStyle>
          <a:p>
            <a:pPr>
              <a:defRPr/>
            </a:pPr>
            <a:endParaRPr lang="de-DE"/>
          </a:p>
        </p:txBody>
      </p:sp>
      <p:sp>
        <p:nvSpPr>
          <p:cNvPr id="485379" name="Rectangle 3"/>
          <p:cNvSpPr>
            <a:spLocks noGrp="1" noChangeArrowheads="1"/>
          </p:cNvSpPr>
          <p:nvPr>
            <p:ph type="dt" sz="quarter" idx="1"/>
          </p:nvPr>
        </p:nvSpPr>
        <p:spPr bwMode="auto">
          <a:xfrm>
            <a:off x="3885457" y="2"/>
            <a:ext cx="2970947" cy="493712"/>
          </a:xfrm>
          <a:prstGeom prst="rect">
            <a:avLst/>
          </a:prstGeom>
          <a:noFill/>
          <a:ln w="9525">
            <a:noFill/>
            <a:miter lim="800000"/>
            <a:headEnd/>
            <a:tailEnd/>
          </a:ln>
          <a:effectLst/>
        </p:spPr>
        <p:txBody>
          <a:bodyPr vert="horz" wrap="square" lIns="91681" tIns="45841" rIns="91681" bIns="45841" numCol="1" anchor="t" anchorCtr="0" compatLnSpc="1">
            <a:prstTxWarp prst="textNoShape">
              <a:avLst/>
            </a:prstTxWarp>
          </a:bodyPr>
          <a:lstStyle>
            <a:lvl1pPr algn="r" defTabSz="916899">
              <a:defRPr sz="1200">
                <a:solidFill>
                  <a:schemeClr val="tx1"/>
                </a:solidFill>
                <a:latin typeface="Arial" pitchFamily="34" charset="0"/>
              </a:defRPr>
            </a:lvl1pPr>
          </a:lstStyle>
          <a:p>
            <a:pPr>
              <a:defRPr/>
            </a:pPr>
            <a:endParaRPr lang="de-DE"/>
          </a:p>
        </p:txBody>
      </p:sp>
      <p:sp>
        <p:nvSpPr>
          <p:cNvPr id="485380" name="Rectangle 4"/>
          <p:cNvSpPr>
            <a:spLocks noGrp="1" noChangeArrowheads="1"/>
          </p:cNvSpPr>
          <p:nvPr>
            <p:ph type="ftr" sz="quarter" idx="2"/>
          </p:nvPr>
        </p:nvSpPr>
        <p:spPr bwMode="auto">
          <a:xfrm>
            <a:off x="5" y="9377366"/>
            <a:ext cx="2970947" cy="493711"/>
          </a:xfrm>
          <a:prstGeom prst="rect">
            <a:avLst/>
          </a:prstGeom>
          <a:noFill/>
          <a:ln w="9525">
            <a:noFill/>
            <a:miter lim="800000"/>
            <a:headEnd/>
            <a:tailEnd/>
          </a:ln>
          <a:effectLst/>
        </p:spPr>
        <p:txBody>
          <a:bodyPr vert="horz" wrap="square" lIns="91681" tIns="45841" rIns="91681" bIns="45841" numCol="1" anchor="b" anchorCtr="0" compatLnSpc="1">
            <a:prstTxWarp prst="textNoShape">
              <a:avLst/>
            </a:prstTxWarp>
          </a:bodyPr>
          <a:lstStyle>
            <a:lvl1pPr defTabSz="916899">
              <a:defRPr sz="1200">
                <a:solidFill>
                  <a:schemeClr val="tx1"/>
                </a:solidFill>
                <a:latin typeface="Arial" pitchFamily="34" charset="0"/>
              </a:defRPr>
            </a:lvl1pPr>
          </a:lstStyle>
          <a:p>
            <a:pPr>
              <a:defRPr/>
            </a:pPr>
            <a:endParaRPr lang="de-DE"/>
          </a:p>
        </p:txBody>
      </p:sp>
      <p:sp>
        <p:nvSpPr>
          <p:cNvPr id="485381" name="Rectangle 5"/>
          <p:cNvSpPr>
            <a:spLocks noGrp="1" noChangeArrowheads="1"/>
          </p:cNvSpPr>
          <p:nvPr>
            <p:ph type="sldNum" sz="quarter" idx="3"/>
          </p:nvPr>
        </p:nvSpPr>
        <p:spPr bwMode="auto">
          <a:xfrm>
            <a:off x="3885457" y="9377366"/>
            <a:ext cx="2970947" cy="493711"/>
          </a:xfrm>
          <a:prstGeom prst="rect">
            <a:avLst/>
          </a:prstGeom>
          <a:noFill/>
          <a:ln w="9525">
            <a:noFill/>
            <a:miter lim="800000"/>
            <a:headEnd/>
            <a:tailEnd/>
          </a:ln>
          <a:effectLst/>
        </p:spPr>
        <p:txBody>
          <a:bodyPr vert="horz" wrap="square" lIns="91681" tIns="45841" rIns="91681" bIns="45841" numCol="1" anchor="b" anchorCtr="0" compatLnSpc="1">
            <a:prstTxWarp prst="textNoShape">
              <a:avLst/>
            </a:prstTxWarp>
          </a:bodyPr>
          <a:lstStyle>
            <a:lvl1pPr algn="r" defTabSz="916899">
              <a:defRPr sz="1200">
                <a:solidFill>
                  <a:schemeClr val="tx1"/>
                </a:solidFill>
                <a:latin typeface="Arial" pitchFamily="34" charset="0"/>
              </a:defRPr>
            </a:lvl1pPr>
          </a:lstStyle>
          <a:p>
            <a:pPr>
              <a:defRPr/>
            </a:pPr>
            <a:fld id="{3A9226AE-9F6C-479B-8128-D0F1A8DE1091}" type="slidenum">
              <a:rPr lang="de-DE"/>
              <a:pPr>
                <a:defRPr/>
              </a:pPr>
              <a:t>‹Nr.›</a:t>
            </a:fld>
            <a:endParaRPr lang="de-DE"/>
          </a:p>
        </p:txBody>
      </p:sp>
    </p:spTree>
    <p:extLst>
      <p:ext uri="{BB962C8B-B14F-4D97-AF65-F5344CB8AC3E}">
        <p14:creationId xmlns="" xmlns:p14="http://schemas.microsoft.com/office/powerpoint/2010/main" val="25708447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42" name="Rectangle 2"/>
          <p:cNvSpPr>
            <a:spLocks noGrp="1" noChangeArrowheads="1"/>
          </p:cNvSpPr>
          <p:nvPr>
            <p:ph type="hdr" sz="quarter"/>
          </p:nvPr>
        </p:nvSpPr>
        <p:spPr bwMode="auto">
          <a:xfrm>
            <a:off x="5" y="2"/>
            <a:ext cx="2970947" cy="493712"/>
          </a:xfrm>
          <a:prstGeom prst="rect">
            <a:avLst/>
          </a:prstGeom>
          <a:noFill/>
          <a:ln w="9525">
            <a:noFill/>
            <a:miter lim="800000"/>
            <a:headEnd/>
            <a:tailEnd/>
          </a:ln>
          <a:effectLst/>
        </p:spPr>
        <p:txBody>
          <a:bodyPr vert="horz" wrap="square" lIns="91681" tIns="45841" rIns="91681" bIns="45841" numCol="1" anchor="t" anchorCtr="0" compatLnSpc="1">
            <a:prstTxWarp prst="textNoShape">
              <a:avLst/>
            </a:prstTxWarp>
          </a:bodyPr>
          <a:lstStyle>
            <a:lvl1pPr defTabSz="916899">
              <a:defRPr sz="1200">
                <a:solidFill>
                  <a:schemeClr val="tx1"/>
                </a:solidFill>
                <a:latin typeface="Arial" pitchFamily="34" charset="0"/>
              </a:defRPr>
            </a:lvl1pPr>
          </a:lstStyle>
          <a:p>
            <a:pPr>
              <a:defRPr/>
            </a:pPr>
            <a:endParaRPr lang="de-DE"/>
          </a:p>
        </p:txBody>
      </p:sp>
      <p:sp>
        <p:nvSpPr>
          <p:cNvPr id="419843" name="Rectangle 3"/>
          <p:cNvSpPr>
            <a:spLocks noGrp="1" noChangeArrowheads="1"/>
          </p:cNvSpPr>
          <p:nvPr>
            <p:ph type="dt" idx="1"/>
          </p:nvPr>
        </p:nvSpPr>
        <p:spPr bwMode="auto">
          <a:xfrm>
            <a:off x="3885457" y="2"/>
            <a:ext cx="2970947" cy="493712"/>
          </a:xfrm>
          <a:prstGeom prst="rect">
            <a:avLst/>
          </a:prstGeom>
          <a:noFill/>
          <a:ln w="9525">
            <a:noFill/>
            <a:miter lim="800000"/>
            <a:headEnd/>
            <a:tailEnd/>
          </a:ln>
          <a:effectLst/>
        </p:spPr>
        <p:txBody>
          <a:bodyPr vert="horz" wrap="square" lIns="91681" tIns="45841" rIns="91681" bIns="45841" numCol="1" anchor="t" anchorCtr="0" compatLnSpc="1">
            <a:prstTxWarp prst="textNoShape">
              <a:avLst/>
            </a:prstTxWarp>
          </a:bodyPr>
          <a:lstStyle>
            <a:lvl1pPr algn="r" defTabSz="916899">
              <a:defRPr sz="1200">
                <a:solidFill>
                  <a:schemeClr val="tx1"/>
                </a:solidFill>
                <a:latin typeface="Arial" pitchFamily="34" charset="0"/>
              </a:defRPr>
            </a:lvl1pPr>
          </a:lstStyle>
          <a:p>
            <a:pPr>
              <a:defRPr/>
            </a:pPr>
            <a:endParaRPr lang="de-DE"/>
          </a:p>
        </p:txBody>
      </p:sp>
      <p:sp>
        <p:nvSpPr>
          <p:cNvPr id="6148" name="Rectangle 4"/>
          <p:cNvSpPr>
            <a:spLocks noGrp="1" noRot="1" noChangeAspect="1" noChangeArrowheads="1" noTextEdit="1"/>
          </p:cNvSpPr>
          <p:nvPr>
            <p:ph type="sldImg" idx="2"/>
          </p:nvPr>
        </p:nvSpPr>
        <p:spPr bwMode="auto">
          <a:xfrm>
            <a:off x="963613" y="741363"/>
            <a:ext cx="4933950" cy="3700462"/>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19845" name="Rectangle 5"/>
          <p:cNvSpPr>
            <a:spLocks noGrp="1" noChangeArrowheads="1"/>
          </p:cNvSpPr>
          <p:nvPr>
            <p:ph type="body" sz="quarter" idx="3"/>
          </p:nvPr>
        </p:nvSpPr>
        <p:spPr bwMode="auto">
          <a:xfrm>
            <a:off x="685481" y="4689477"/>
            <a:ext cx="5487040" cy="4441824"/>
          </a:xfrm>
          <a:prstGeom prst="rect">
            <a:avLst/>
          </a:prstGeom>
          <a:noFill/>
          <a:ln w="9525">
            <a:noFill/>
            <a:miter lim="800000"/>
            <a:headEnd/>
            <a:tailEnd/>
          </a:ln>
          <a:effectLst/>
        </p:spPr>
        <p:txBody>
          <a:bodyPr vert="horz" wrap="square" lIns="91681" tIns="45841" rIns="91681" bIns="45841"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419846" name="Rectangle 6"/>
          <p:cNvSpPr>
            <a:spLocks noGrp="1" noChangeArrowheads="1"/>
          </p:cNvSpPr>
          <p:nvPr>
            <p:ph type="ftr" sz="quarter" idx="4"/>
          </p:nvPr>
        </p:nvSpPr>
        <p:spPr bwMode="auto">
          <a:xfrm>
            <a:off x="5" y="9377366"/>
            <a:ext cx="2970947" cy="493711"/>
          </a:xfrm>
          <a:prstGeom prst="rect">
            <a:avLst/>
          </a:prstGeom>
          <a:noFill/>
          <a:ln w="9525">
            <a:noFill/>
            <a:miter lim="800000"/>
            <a:headEnd/>
            <a:tailEnd/>
          </a:ln>
          <a:effectLst/>
        </p:spPr>
        <p:txBody>
          <a:bodyPr vert="horz" wrap="square" lIns="91681" tIns="45841" rIns="91681" bIns="45841" numCol="1" anchor="b" anchorCtr="0" compatLnSpc="1">
            <a:prstTxWarp prst="textNoShape">
              <a:avLst/>
            </a:prstTxWarp>
          </a:bodyPr>
          <a:lstStyle>
            <a:lvl1pPr defTabSz="916899">
              <a:defRPr sz="1200">
                <a:solidFill>
                  <a:schemeClr val="tx1"/>
                </a:solidFill>
                <a:latin typeface="Arial" pitchFamily="34" charset="0"/>
              </a:defRPr>
            </a:lvl1pPr>
          </a:lstStyle>
          <a:p>
            <a:pPr>
              <a:defRPr/>
            </a:pPr>
            <a:endParaRPr lang="de-DE"/>
          </a:p>
        </p:txBody>
      </p:sp>
      <p:sp>
        <p:nvSpPr>
          <p:cNvPr id="419847" name="Rectangle 7"/>
          <p:cNvSpPr>
            <a:spLocks noGrp="1" noChangeArrowheads="1"/>
          </p:cNvSpPr>
          <p:nvPr>
            <p:ph type="sldNum" sz="quarter" idx="5"/>
          </p:nvPr>
        </p:nvSpPr>
        <p:spPr bwMode="auto">
          <a:xfrm>
            <a:off x="3885457" y="9377366"/>
            <a:ext cx="2970947" cy="493711"/>
          </a:xfrm>
          <a:prstGeom prst="rect">
            <a:avLst/>
          </a:prstGeom>
          <a:noFill/>
          <a:ln w="9525">
            <a:noFill/>
            <a:miter lim="800000"/>
            <a:headEnd/>
            <a:tailEnd/>
          </a:ln>
          <a:effectLst/>
        </p:spPr>
        <p:txBody>
          <a:bodyPr vert="horz" wrap="square" lIns="91681" tIns="45841" rIns="91681" bIns="45841" numCol="1" anchor="b" anchorCtr="0" compatLnSpc="1">
            <a:prstTxWarp prst="textNoShape">
              <a:avLst/>
            </a:prstTxWarp>
          </a:bodyPr>
          <a:lstStyle>
            <a:lvl1pPr algn="r" defTabSz="916899">
              <a:defRPr sz="1200">
                <a:solidFill>
                  <a:schemeClr val="tx1"/>
                </a:solidFill>
                <a:latin typeface="Arial" pitchFamily="34" charset="0"/>
              </a:defRPr>
            </a:lvl1pPr>
          </a:lstStyle>
          <a:p>
            <a:pPr>
              <a:defRPr/>
            </a:pPr>
            <a:fld id="{E8D8A1E8-2023-44D2-A312-31A02612F3A0}" type="slidenum">
              <a:rPr lang="de-DE"/>
              <a:pPr>
                <a:defRPr/>
              </a:pPr>
              <a:t>‹Nr.›</a:t>
            </a:fld>
            <a:endParaRPr lang="de-DE"/>
          </a:p>
        </p:txBody>
      </p:sp>
    </p:spTree>
    <p:extLst>
      <p:ext uri="{BB962C8B-B14F-4D97-AF65-F5344CB8AC3E}">
        <p14:creationId xmlns="" xmlns:p14="http://schemas.microsoft.com/office/powerpoint/2010/main" val="40340448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de-DE" dirty="0" smtClean="0">
              <a:latin typeface="Arial" charset="0"/>
            </a:endParaRPr>
          </a:p>
        </p:txBody>
      </p:sp>
      <p:sp>
        <p:nvSpPr>
          <p:cNvPr id="7172" name="Foliennummernplatzhalt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6899" eaLnBrk="0" hangingPunct="0">
              <a:defRPr sz="1600">
                <a:solidFill>
                  <a:schemeClr val="bg1"/>
                </a:solidFill>
                <a:latin typeface="Arial" charset="0"/>
              </a:defRPr>
            </a:lvl1pPr>
            <a:lvl2pPr marL="748880" indent="-288031" defTabSz="916899" eaLnBrk="0" hangingPunct="0">
              <a:defRPr sz="1600">
                <a:solidFill>
                  <a:schemeClr val="bg1"/>
                </a:solidFill>
                <a:latin typeface="Arial" charset="0"/>
              </a:defRPr>
            </a:lvl2pPr>
            <a:lvl3pPr marL="1152123" indent="-230424" defTabSz="916899" eaLnBrk="0" hangingPunct="0">
              <a:defRPr sz="1600">
                <a:solidFill>
                  <a:schemeClr val="bg1"/>
                </a:solidFill>
                <a:latin typeface="Arial" charset="0"/>
              </a:defRPr>
            </a:lvl3pPr>
            <a:lvl4pPr marL="1612973" indent="-230424" defTabSz="916899" eaLnBrk="0" hangingPunct="0">
              <a:defRPr sz="1600">
                <a:solidFill>
                  <a:schemeClr val="bg1"/>
                </a:solidFill>
                <a:latin typeface="Arial" charset="0"/>
              </a:defRPr>
            </a:lvl4pPr>
            <a:lvl5pPr marL="2073823" indent="-230424" defTabSz="916899" eaLnBrk="0" hangingPunct="0">
              <a:defRPr sz="1600">
                <a:solidFill>
                  <a:schemeClr val="bg1"/>
                </a:solidFill>
                <a:latin typeface="Arial" charset="0"/>
              </a:defRPr>
            </a:lvl5pPr>
            <a:lvl6pPr marL="2534672" indent="-230424" defTabSz="916899" eaLnBrk="0" fontAlgn="base" hangingPunct="0">
              <a:spcBef>
                <a:spcPct val="0"/>
              </a:spcBef>
              <a:spcAft>
                <a:spcPct val="0"/>
              </a:spcAft>
              <a:defRPr sz="1600">
                <a:solidFill>
                  <a:schemeClr val="bg1"/>
                </a:solidFill>
                <a:latin typeface="Arial" charset="0"/>
              </a:defRPr>
            </a:lvl6pPr>
            <a:lvl7pPr marL="2995522" indent="-230424" defTabSz="916899" eaLnBrk="0" fontAlgn="base" hangingPunct="0">
              <a:spcBef>
                <a:spcPct val="0"/>
              </a:spcBef>
              <a:spcAft>
                <a:spcPct val="0"/>
              </a:spcAft>
              <a:defRPr sz="1600">
                <a:solidFill>
                  <a:schemeClr val="bg1"/>
                </a:solidFill>
                <a:latin typeface="Arial" charset="0"/>
              </a:defRPr>
            </a:lvl7pPr>
            <a:lvl8pPr marL="3456370" indent="-230424" defTabSz="916899" eaLnBrk="0" fontAlgn="base" hangingPunct="0">
              <a:spcBef>
                <a:spcPct val="0"/>
              </a:spcBef>
              <a:spcAft>
                <a:spcPct val="0"/>
              </a:spcAft>
              <a:defRPr sz="1600">
                <a:solidFill>
                  <a:schemeClr val="bg1"/>
                </a:solidFill>
                <a:latin typeface="Arial" charset="0"/>
              </a:defRPr>
            </a:lvl8pPr>
            <a:lvl9pPr marL="3917220" indent="-230424" defTabSz="916899" eaLnBrk="0" fontAlgn="base" hangingPunct="0">
              <a:spcBef>
                <a:spcPct val="0"/>
              </a:spcBef>
              <a:spcAft>
                <a:spcPct val="0"/>
              </a:spcAft>
              <a:defRPr sz="1600">
                <a:solidFill>
                  <a:schemeClr val="bg1"/>
                </a:solidFill>
                <a:latin typeface="Arial" charset="0"/>
              </a:defRPr>
            </a:lvl9pPr>
          </a:lstStyle>
          <a:p>
            <a:pPr eaLnBrk="1" hangingPunct="1"/>
            <a:fld id="{ACF76BC7-6D0B-43CF-B3D9-F99D36277909}" type="slidenum">
              <a:rPr lang="de-DE" sz="1200">
                <a:solidFill>
                  <a:schemeClr val="tx1"/>
                </a:solidFill>
              </a:rPr>
              <a:pPr eaLnBrk="1" hangingPunct="1"/>
              <a:t>1</a:t>
            </a:fld>
            <a:endParaRPr lang="de-DE" sz="1200" dirty="0">
              <a:solidFill>
                <a:schemeClr val="tx1"/>
              </a:solidFill>
            </a:endParaRPr>
          </a:p>
        </p:txBody>
      </p:sp>
    </p:spTree>
    <p:extLst>
      <p:ext uri="{BB962C8B-B14F-4D97-AF65-F5344CB8AC3E}">
        <p14:creationId xmlns="" xmlns:p14="http://schemas.microsoft.com/office/powerpoint/2010/main" val="29435251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de-DE" dirty="0" smtClean="0">
              <a:latin typeface="Arial" charset="0"/>
            </a:endParaRPr>
          </a:p>
        </p:txBody>
      </p:sp>
      <p:sp>
        <p:nvSpPr>
          <p:cNvPr id="7172" name="Foliennummernplatzhalt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6899" eaLnBrk="0" hangingPunct="0">
              <a:defRPr sz="1600">
                <a:solidFill>
                  <a:schemeClr val="bg1"/>
                </a:solidFill>
                <a:latin typeface="Arial" charset="0"/>
              </a:defRPr>
            </a:lvl1pPr>
            <a:lvl2pPr marL="748880" indent="-288031" defTabSz="916899" eaLnBrk="0" hangingPunct="0">
              <a:defRPr sz="1600">
                <a:solidFill>
                  <a:schemeClr val="bg1"/>
                </a:solidFill>
                <a:latin typeface="Arial" charset="0"/>
              </a:defRPr>
            </a:lvl2pPr>
            <a:lvl3pPr marL="1152123" indent="-230424" defTabSz="916899" eaLnBrk="0" hangingPunct="0">
              <a:defRPr sz="1600">
                <a:solidFill>
                  <a:schemeClr val="bg1"/>
                </a:solidFill>
                <a:latin typeface="Arial" charset="0"/>
              </a:defRPr>
            </a:lvl3pPr>
            <a:lvl4pPr marL="1612973" indent="-230424" defTabSz="916899" eaLnBrk="0" hangingPunct="0">
              <a:defRPr sz="1600">
                <a:solidFill>
                  <a:schemeClr val="bg1"/>
                </a:solidFill>
                <a:latin typeface="Arial" charset="0"/>
              </a:defRPr>
            </a:lvl4pPr>
            <a:lvl5pPr marL="2073823" indent="-230424" defTabSz="916899" eaLnBrk="0" hangingPunct="0">
              <a:defRPr sz="1600">
                <a:solidFill>
                  <a:schemeClr val="bg1"/>
                </a:solidFill>
                <a:latin typeface="Arial" charset="0"/>
              </a:defRPr>
            </a:lvl5pPr>
            <a:lvl6pPr marL="2534672" indent="-230424" defTabSz="916899" eaLnBrk="0" fontAlgn="base" hangingPunct="0">
              <a:spcBef>
                <a:spcPct val="0"/>
              </a:spcBef>
              <a:spcAft>
                <a:spcPct val="0"/>
              </a:spcAft>
              <a:defRPr sz="1600">
                <a:solidFill>
                  <a:schemeClr val="bg1"/>
                </a:solidFill>
                <a:latin typeface="Arial" charset="0"/>
              </a:defRPr>
            </a:lvl6pPr>
            <a:lvl7pPr marL="2995522" indent="-230424" defTabSz="916899" eaLnBrk="0" fontAlgn="base" hangingPunct="0">
              <a:spcBef>
                <a:spcPct val="0"/>
              </a:spcBef>
              <a:spcAft>
                <a:spcPct val="0"/>
              </a:spcAft>
              <a:defRPr sz="1600">
                <a:solidFill>
                  <a:schemeClr val="bg1"/>
                </a:solidFill>
                <a:latin typeface="Arial" charset="0"/>
              </a:defRPr>
            </a:lvl7pPr>
            <a:lvl8pPr marL="3456370" indent="-230424" defTabSz="916899" eaLnBrk="0" fontAlgn="base" hangingPunct="0">
              <a:spcBef>
                <a:spcPct val="0"/>
              </a:spcBef>
              <a:spcAft>
                <a:spcPct val="0"/>
              </a:spcAft>
              <a:defRPr sz="1600">
                <a:solidFill>
                  <a:schemeClr val="bg1"/>
                </a:solidFill>
                <a:latin typeface="Arial" charset="0"/>
              </a:defRPr>
            </a:lvl8pPr>
            <a:lvl9pPr marL="3917220" indent="-230424" defTabSz="916899" eaLnBrk="0" fontAlgn="base" hangingPunct="0">
              <a:spcBef>
                <a:spcPct val="0"/>
              </a:spcBef>
              <a:spcAft>
                <a:spcPct val="0"/>
              </a:spcAft>
              <a:defRPr sz="1600">
                <a:solidFill>
                  <a:schemeClr val="bg1"/>
                </a:solidFill>
                <a:latin typeface="Arial" charset="0"/>
              </a:defRPr>
            </a:lvl9pPr>
          </a:lstStyle>
          <a:p>
            <a:pPr eaLnBrk="1" hangingPunct="1"/>
            <a:fld id="{ACF76BC7-6D0B-43CF-B3D9-F99D36277909}" type="slidenum">
              <a:rPr lang="de-DE" sz="1200">
                <a:solidFill>
                  <a:schemeClr val="tx1"/>
                </a:solidFill>
              </a:rPr>
              <a:pPr eaLnBrk="1" hangingPunct="1"/>
              <a:t>10</a:t>
            </a:fld>
            <a:endParaRPr lang="de-DE" sz="1200" dirty="0">
              <a:solidFill>
                <a:schemeClr val="tx1"/>
              </a:solidFill>
            </a:endParaRPr>
          </a:p>
        </p:txBody>
      </p:sp>
    </p:spTree>
    <p:extLst>
      <p:ext uri="{BB962C8B-B14F-4D97-AF65-F5344CB8AC3E}">
        <p14:creationId xmlns="" xmlns:p14="http://schemas.microsoft.com/office/powerpoint/2010/main" val="29435251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de-DE" dirty="0" smtClean="0">
              <a:latin typeface="Arial" charset="0"/>
            </a:endParaRPr>
          </a:p>
        </p:txBody>
      </p:sp>
      <p:sp>
        <p:nvSpPr>
          <p:cNvPr id="7172" name="Foliennummernplatzhalt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6899" eaLnBrk="0" hangingPunct="0">
              <a:defRPr sz="1600">
                <a:solidFill>
                  <a:schemeClr val="bg1"/>
                </a:solidFill>
                <a:latin typeface="Arial" charset="0"/>
              </a:defRPr>
            </a:lvl1pPr>
            <a:lvl2pPr marL="748880" indent="-288031" defTabSz="916899" eaLnBrk="0" hangingPunct="0">
              <a:defRPr sz="1600">
                <a:solidFill>
                  <a:schemeClr val="bg1"/>
                </a:solidFill>
                <a:latin typeface="Arial" charset="0"/>
              </a:defRPr>
            </a:lvl2pPr>
            <a:lvl3pPr marL="1152123" indent="-230424" defTabSz="916899" eaLnBrk="0" hangingPunct="0">
              <a:defRPr sz="1600">
                <a:solidFill>
                  <a:schemeClr val="bg1"/>
                </a:solidFill>
                <a:latin typeface="Arial" charset="0"/>
              </a:defRPr>
            </a:lvl3pPr>
            <a:lvl4pPr marL="1612973" indent="-230424" defTabSz="916899" eaLnBrk="0" hangingPunct="0">
              <a:defRPr sz="1600">
                <a:solidFill>
                  <a:schemeClr val="bg1"/>
                </a:solidFill>
                <a:latin typeface="Arial" charset="0"/>
              </a:defRPr>
            </a:lvl4pPr>
            <a:lvl5pPr marL="2073823" indent="-230424" defTabSz="916899" eaLnBrk="0" hangingPunct="0">
              <a:defRPr sz="1600">
                <a:solidFill>
                  <a:schemeClr val="bg1"/>
                </a:solidFill>
                <a:latin typeface="Arial" charset="0"/>
              </a:defRPr>
            </a:lvl5pPr>
            <a:lvl6pPr marL="2534672" indent="-230424" defTabSz="916899" eaLnBrk="0" fontAlgn="base" hangingPunct="0">
              <a:spcBef>
                <a:spcPct val="0"/>
              </a:spcBef>
              <a:spcAft>
                <a:spcPct val="0"/>
              </a:spcAft>
              <a:defRPr sz="1600">
                <a:solidFill>
                  <a:schemeClr val="bg1"/>
                </a:solidFill>
                <a:latin typeface="Arial" charset="0"/>
              </a:defRPr>
            </a:lvl6pPr>
            <a:lvl7pPr marL="2995522" indent="-230424" defTabSz="916899" eaLnBrk="0" fontAlgn="base" hangingPunct="0">
              <a:spcBef>
                <a:spcPct val="0"/>
              </a:spcBef>
              <a:spcAft>
                <a:spcPct val="0"/>
              </a:spcAft>
              <a:defRPr sz="1600">
                <a:solidFill>
                  <a:schemeClr val="bg1"/>
                </a:solidFill>
                <a:latin typeface="Arial" charset="0"/>
              </a:defRPr>
            </a:lvl7pPr>
            <a:lvl8pPr marL="3456370" indent="-230424" defTabSz="916899" eaLnBrk="0" fontAlgn="base" hangingPunct="0">
              <a:spcBef>
                <a:spcPct val="0"/>
              </a:spcBef>
              <a:spcAft>
                <a:spcPct val="0"/>
              </a:spcAft>
              <a:defRPr sz="1600">
                <a:solidFill>
                  <a:schemeClr val="bg1"/>
                </a:solidFill>
                <a:latin typeface="Arial" charset="0"/>
              </a:defRPr>
            </a:lvl8pPr>
            <a:lvl9pPr marL="3917220" indent="-230424" defTabSz="916899" eaLnBrk="0" fontAlgn="base" hangingPunct="0">
              <a:spcBef>
                <a:spcPct val="0"/>
              </a:spcBef>
              <a:spcAft>
                <a:spcPct val="0"/>
              </a:spcAft>
              <a:defRPr sz="1600">
                <a:solidFill>
                  <a:schemeClr val="bg1"/>
                </a:solidFill>
                <a:latin typeface="Arial" charset="0"/>
              </a:defRPr>
            </a:lvl9pPr>
          </a:lstStyle>
          <a:p>
            <a:pPr eaLnBrk="1" hangingPunct="1"/>
            <a:fld id="{ACF76BC7-6D0B-43CF-B3D9-F99D36277909}" type="slidenum">
              <a:rPr lang="de-DE" sz="1200">
                <a:solidFill>
                  <a:schemeClr val="tx1"/>
                </a:solidFill>
              </a:rPr>
              <a:pPr eaLnBrk="1" hangingPunct="1"/>
              <a:t>11</a:t>
            </a:fld>
            <a:endParaRPr lang="de-DE" sz="1200" dirty="0">
              <a:solidFill>
                <a:schemeClr val="tx1"/>
              </a:solidFill>
            </a:endParaRPr>
          </a:p>
        </p:txBody>
      </p:sp>
    </p:spTree>
    <p:extLst>
      <p:ext uri="{BB962C8B-B14F-4D97-AF65-F5344CB8AC3E}">
        <p14:creationId xmlns="" xmlns:p14="http://schemas.microsoft.com/office/powerpoint/2010/main" val="29435251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de-DE" dirty="0" smtClean="0">
              <a:latin typeface="Arial" charset="0"/>
            </a:endParaRPr>
          </a:p>
        </p:txBody>
      </p:sp>
      <p:sp>
        <p:nvSpPr>
          <p:cNvPr id="7172" name="Foliennummernplatzhalt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6899" eaLnBrk="0" hangingPunct="0">
              <a:defRPr sz="1600">
                <a:solidFill>
                  <a:schemeClr val="bg1"/>
                </a:solidFill>
                <a:latin typeface="Arial" charset="0"/>
              </a:defRPr>
            </a:lvl1pPr>
            <a:lvl2pPr marL="748880" indent="-288031" defTabSz="916899" eaLnBrk="0" hangingPunct="0">
              <a:defRPr sz="1600">
                <a:solidFill>
                  <a:schemeClr val="bg1"/>
                </a:solidFill>
                <a:latin typeface="Arial" charset="0"/>
              </a:defRPr>
            </a:lvl2pPr>
            <a:lvl3pPr marL="1152123" indent="-230424" defTabSz="916899" eaLnBrk="0" hangingPunct="0">
              <a:defRPr sz="1600">
                <a:solidFill>
                  <a:schemeClr val="bg1"/>
                </a:solidFill>
                <a:latin typeface="Arial" charset="0"/>
              </a:defRPr>
            </a:lvl3pPr>
            <a:lvl4pPr marL="1612973" indent="-230424" defTabSz="916899" eaLnBrk="0" hangingPunct="0">
              <a:defRPr sz="1600">
                <a:solidFill>
                  <a:schemeClr val="bg1"/>
                </a:solidFill>
                <a:latin typeface="Arial" charset="0"/>
              </a:defRPr>
            </a:lvl4pPr>
            <a:lvl5pPr marL="2073823" indent="-230424" defTabSz="916899" eaLnBrk="0" hangingPunct="0">
              <a:defRPr sz="1600">
                <a:solidFill>
                  <a:schemeClr val="bg1"/>
                </a:solidFill>
                <a:latin typeface="Arial" charset="0"/>
              </a:defRPr>
            </a:lvl5pPr>
            <a:lvl6pPr marL="2534672" indent="-230424" defTabSz="916899" eaLnBrk="0" fontAlgn="base" hangingPunct="0">
              <a:spcBef>
                <a:spcPct val="0"/>
              </a:spcBef>
              <a:spcAft>
                <a:spcPct val="0"/>
              </a:spcAft>
              <a:defRPr sz="1600">
                <a:solidFill>
                  <a:schemeClr val="bg1"/>
                </a:solidFill>
                <a:latin typeface="Arial" charset="0"/>
              </a:defRPr>
            </a:lvl6pPr>
            <a:lvl7pPr marL="2995522" indent="-230424" defTabSz="916899" eaLnBrk="0" fontAlgn="base" hangingPunct="0">
              <a:spcBef>
                <a:spcPct val="0"/>
              </a:spcBef>
              <a:spcAft>
                <a:spcPct val="0"/>
              </a:spcAft>
              <a:defRPr sz="1600">
                <a:solidFill>
                  <a:schemeClr val="bg1"/>
                </a:solidFill>
                <a:latin typeface="Arial" charset="0"/>
              </a:defRPr>
            </a:lvl7pPr>
            <a:lvl8pPr marL="3456370" indent="-230424" defTabSz="916899" eaLnBrk="0" fontAlgn="base" hangingPunct="0">
              <a:spcBef>
                <a:spcPct val="0"/>
              </a:spcBef>
              <a:spcAft>
                <a:spcPct val="0"/>
              </a:spcAft>
              <a:defRPr sz="1600">
                <a:solidFill>
                  <a:schemeClr val="bg1"/>
                </a:solidFill>
                <a:latin typeface="Arial" charset="0"/>
              </a:defRPr>
            </a:lvl8pPr>
            <a:lvl9pPr marL="3917220" indent="-230424" defTabSz="916899" eaLnBrk="0" fontAlgn="base" hangingPunct="0">
              <a:spcBef>
                <a:spcPct val="0"/>
              </a:spcBef>
              <a:spcAft>
                <a:spcPct val="0"/>
              </a:spcAft>
              <a:defRPr sz="1600">
                <a:solidFill>
                  <a:schemeClr val="bg1"/>
                </a:solidFill>
                <a:latin typeface="Arial" charset="0"/>
              </a:defRPr>
            </a:lvl9pPr>
          </a:lstStyle>
          <a:p>
            <a:pPr eaLnBrk="1" hangingPunct="1"/>
            <a:fld id="{ACF76BC7-6D0B-43CF-B3D9-F99D36277909}" type="slidenum">
              <a:rPr lang="de-DE" sz="1200">
                <a:solidFill>
                  <a:schemeClr val="tx1"/>
                </a:solidFill>
              </a:rPr>
              <a:pPr eaLnBrk="1" hangingPunct="1"/>
              <a:t>12</a:t>
            </a:fld>
            <a:endParaRPr lang="de-DE" sz="1200" dirty="0">
              <a:solidFill>
                <a:schemeClr val="tx1"/>
              </a:solidFill>
            </a:endParaRPr>
          </a:p>
        </p:txBody>
      </p:sp>
    </p:spTree>
    <p:extLst>
      <p:ext uri="{BB962C8B-B14F-4D97-AF65-F5344CB8AC3E}">
        <p14:creationId xmlns="" xmlns:p14="http://schemas.microsoft.com/office/powerpoint/2010/main" val="29435251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de-DE" dirty="0" smtClean="0">
              <a:latin typeface="Arial" charset="0"/>
            </a:endParaRPr>
          </a:p>
        </p:txBody>
      </p:sp>
      <p:sp>
        <p:nvSpPr>
          <p:cNvPr id="7172" name="Foliennummernplatzhalt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6899" eaLnBrk="0" hangingPunct="0">
              <a:defRPr sz="1600">
                <a:solidFill>
                  <a:schemeClr val="bg1"/>
                </a:solidFill>
                <a:latin typeface="Arial" charset="0"/>
              </a:defRPr>
            </a:lvl1pPr>
            <a:lvl2pPr marL="748880" indent="-288031" defTabSz="916899" eaLnBrk="0" hangingPunct="0">
              <a:defRPr sz="1600">
                <a:solidFill>
                  <a:schemeClr val="bg1"/>
                </a:solidFill>
                <a:latin typeface="Arial" charset="0"/>
              </a:defRPr>
            </a:lvl2pPr>
            <a:lvl3pPr marL="1152123" indent="-230424" defTabSz="916899" eaLnBrk="0" hangingPunct="0">
              <a:defRPr sz="1600">
                <a:solidFill>
                  <a:schemeClr val="bg1"/>
                </a:solidFill>
                <a:latin typeface="Arial" charset="0"/>
              </a:defRPr>
            </a:lvl3pPr>
            <a:lvl4pPr marL="1612973" indent="-230424" defTabSz="916899" eaLnBrk="0" hangingPunct="0">
              <a:defRPr sz="1600">
                <a:solidFill>
                  <a:schemeClr val="bg1"/>
                </a:solidFill>
                <a:latin typeface="Arial" charset="0"/>
              </a:defRPr>
            </a:lvl4pPr>
            <a:lvl5pPr marL="2073823" indent="-230424" defTabSz="916899" eaLnBrk="0" hangingPunct="0">
              <a:defRPr sz="1600">
                <a:solidFill>
                  <a:schemeClr val="bg1"/>
                </a:solidFill>
                <a:latin typeface="Arial" charset="0"/>
              </a:defRPr>
            </a:lvl5pPr>
            <a:lvl6pPr marL="2534672" indent="-230424" defTabSz="916899" eaLnBrk="0" fontAlgn="base" hangingPunct="0">
              <a:spcBef>
                <a:spcPct val="0"/>
              </a:spcBef>
              <a:spcAft>
                <a:spcPct val="0"/>
              </a:spcAft>
              <a:defRPr sz="1600">
                <a:solidFill>
                  <a:schemeClr val="bg1"/>
                </a:solidFill>
                <a:latin typeface="Arial" charset="0"/>
              </a:defRPr>
            </a:lvl6pPr>
            <a:lvl7pPr marL="2995522" indent="-230424" defTabSz="916899" eaLnBrk="0" fontAlgn="base" hangingPunct="0">
              <a:spcBef>
                <a:spcPct val="0"/>
              </a:spcBef>
              <a:spcAft>
                <a:spcPct val="0"/>
              </a:spcAft>
              <a:defRPr sz="1600">
                <a:solidFill>
                  <a:schemeClr val="bg1"/>
                </a:solidFill>
                <a:latin typeface="Arial" charset="0"/>
              </a:defRPr>
            </a:lvl7pPr>
            <a:lvl8pPr marL="3456370" indent="-230424" defTabSz="916899" eaLnBrk="0" fontAlgn="base" hangingPunct="0">
              <a:spcBef>
                <a:spcPct val="0"/>
              </a:spcBef>
              <a:spcAft>
                <a:spcPct val="0"/>
              </a:spcAft>
              <a:defRPr sz="1600">
                <a:solidFill>
                  <a:schemeClr val="bg1"/>
                </a:solidFill>
                <a:latin typeface="Arial" charset="0"/>
              </a:defRPr>
            </a:lvl8pPr>
            <a:lvl9pPr marL="3917220" indent="-230424" defTabSz="916899" eaLnBrk="0" fontAlgn="base" hangingPunct="0">
              <a:spcBef>
                <a:spcPct val="0"/>
              </a:spcBef>
              <a:spcAft>
                <a:spcPct val="0"/>
              </a:spcAft>
              <a:defRPr sz="1600">
                <a:solidFill>
                  <a:schemeClr val="bg1"/>
                </a:solidFill>
                <a:latin typeface="Arial" charset="0"/>
              </a:defRPr>
            </a:lvl9pPr>
          </a:lstStyle>
          <a:p>
            <a:pPr eaLnBrk="1" hangingPunct="1"/>
            <a:fld id="{ACF76BC7-6D0B-43CF-B3D9-F99D36277909}" type="slidenum">
              <a:rPr lang="de-DE" sz="1200">
                <a:solidFill>
                  <a:schemeClr val="tx1"/>
                </a:solidFill>
              </a:rPr>
              <a:pPr eaLnBrk="1" hangingPunct="1"/>
              <a:t>13</a:t>
            </a:fld>
            <a:endParaRPr lang="de-DE" sz="1200" dirty="0">
              <a:solidFill>
                <a:schemeClr val="tx1"/>
              </a:solidFill>
            </a:endParaRPr>
          </a:p>
        </p:txBody>
      </p:sp>
    </p:spTree>
    <p:extLst>
      <p:ext uri="{BB962C8B-B14F-4D97-AF65-F5344CB8AC3E}">
        <p14:creationId xmlns="" xmlns:p14="http://schemas.microsoft.com/office/powerpoint/2010/main" val="2943525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de-DE" dirty="0" smtClean="0">
              <a:latin typeface="Arial" charset="0"/>
            </a:endParaRPr>
          </a:p>
        </p:txBody>
      </p:sp>
      <p:sp>
        <p:nvSpPr>
          <p:cNvPr id="7172" name="Foliennummernplatzhalt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6899" eaLnBrk="0" hangingPunct="0">
              <a:defRPr sz="1600">
                <a:solidFill>
                  <a:schemeClr val="bg1"/>
                </a:solidFill>
                <a:latin typeface="Arial" charset="0"/>
              </a:defRPr>
            </a:lvl1pPr>
            <a:lvl2pPr marL="748880" indent="-288031" defTabSz="916899" eaLnBrk="0" hangingPunct="0">
              <a:defRPr sz="1600">
                <a:solidFill>
                  <a:schemeClr val="bg1"/>
                </a:solidFill>
                <a:latin typeface="Arial" charset="0"/>
              </a:defRPr>
            </a:lvl2pPr>
            <a:lvl3pPr marL="1152123" indent="-230424" defTabSz="916899" eaLnBrk="0" hangingPunct="0">
              <a:defRPr sz="1600">
                <a:solidFill>
                  <a:schemeClr val="bg1"/>
                </a:solidFill>
                <a:latin typeface="Arial" charset="0"/>
              </a:defRPr>
            </a:lvl3pPr>
            <a:lvl4pPr marL="1612973" indent="-230424" defTabSz="916899" eaLnBrk="0" hangingPunct="0">
              <a:defRPr sz="1600">
                <a:solidFill>
                  <a:schemeClr val="bg1"/>
                </a:solidFill>
                <a:latin typeface="Arial" charset="0"/>
              </a:defRPr>
            </a:lvl4pPr>
            <a:lvl5pPr marL="2073823" indent="-230424" defTabSz="916899" eaLnBrk="0" hangingPunct="0">
              <a:defRPr sz="1600">
                <a:solidFill>
                  <a:schemeClr val="bg1"/>
                </a:solidFill>
                <a:latin typeface="Arial" charset="0"/>
              </a:defRPr>
            </a:lvl5pPr>
            <a:lvl6pPr marL="2534672" indent="-230424" defTabSz="916899" eaLnBrk="0" fontAlgn="base" hangingPunct="0">
              <a:spcBef>
                <a:spcPct val="0"/>
              </a:spcBef>
              <a:spcAft>
                <a:spcPct val="0"/>
              </a:spcAft>
              <a:defRPr sz="1600">
                <a:solidFill>
                  <a:schemeClr val="bg1"/>
                </a:solidFill>
                <a:latin typeface="Arial" charset="0"/>
              </a:defRPr>
            </a:lvl6pPr>
            <a:lvl7pPr marL="2995522" indent="-230424" defTabSz="916899" eaLnBrk="0" fontAlgn="base" hangingPunct="0">
              <a:spcBef>
                <a:spcPct val="0"/>
              </a:spcBef>
              <a:spcAft>
                <a:spcPct val="0"/>
              </a:spcAft>
              <a:defRPr sz="1600">
                <a:solidFill>
                  <a:schemeClr val="bg1"/>
                </a:solidFill>
                <a:latin typeface="Arial" charset="0"/>
              </a:defRPr>
            </a:lvl7pPr>
            <a:lvl8pPr marL="3456370" indent="-230424" defTabSz="916899" eaLnBrk="0" fontAlgn="base" hangingPunct="0">
              <a:spcBef>
                <a:spcPct val="0"/>
              </a:spcBef>
              <a:spcAft>
                <a:spcPct val="0"/>
              </a:spcAft>
              <a:defRPr sz="1600">
                <a:solidFill>
                  <a:schemeClr val="bg1"/>
                </a:solidFill>
                <a:latin typeface="Arial" charset="0"/>
              </a:defRPr>
            </a:lvl8pPr>
            <a:lvl9pPr marL="3917220" indent="-230424" defTabSz="916899" eaLnBrk="0" fontAlgn="base" hangingPunct="0">
              <a:spcBef>
                <a:spcPct val="0"/>
              </a:spcBef>
              <a:spcAft>
                <a:spcPct val="0"/>
              </a:spcAft>
              <a:defRPr sz="1600">
                <a:solidFill>
                  <a:schemeClr val="bg1"/>
                </a:solidFill>
                <a:latin typeface="Arial" charset="0"/>
              </a:defRPr>
            </a:lvl9pPr>
          </a:lstStyle>
          <a:p>
            <a:pPr eaLnBrk="1" hangingPunct="1"/>
            <a:fld id="{ACF76BC7-6D0B-43CF-B3D9-F99D36277909}" type="slidenum">
              <a:rPr lang="de-DE" sz="1200">
                <a:solidFill>
                  <a:schemeClr val="tx1"/>
                </a:solidFill>
              </a:rPr>
              <a:pPr eaLnBrk="1" hangingPunct="1"/>
              <a:t>2</a:t>
            </a:fld>
            <a:endParaRPr lang="de-DE" sz="1200" dirty="0">
              <a:solidFill>
                <a:schemeClr val="tx1"/>
              </a:solidFill>
            </a:endParaRPr>
          </a:p>
        </p:txBody>
      </p:sp>
    </p:spTree>
    <p:extLst>
      <p:ext uri="{BB962C8B-B14F-4D97-AF65-F5344CB8AC3E}">
        <p14:creationId xmlns="" xmlns:p14="http://schemas.microsoft.com/office/powerpoint/2010/main" val="29435251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de-DE" dirty="0" smtClean="0">
              <a:latin typeface="Arial" charset="0"/>
            </a:endParaRPr>
          </a:p>
        </p:txBody>
      </p:sp>
      <p:sp>
        <p:nvSpPr>
          <p:cNvPr id="7172" name="Foliennummernplatzhalt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6899" eaLnBrk="0" hangingPunct="0">
              <a:defRPr sz="1600">
                <a:solidFill>
                  <a:schemeClr val="bg1"/>
                </a:solidFill>
                <a:latin typeface="Arial" charset="0"/>
              </a:defRPr>
            </a:lvl1pPr>
            <a:lvl2pPr marL="748880" indent="-288031" defTabSz="916899" eaLnBrk="0" hangingPunct="0">
              <a:defRPr sz="1600">
                <a:solidFill>
                  <a:schemeClr val="bg1"/>
                </a:solidFill>
                <a:latin typeface="Arial" charset="0"/>
              </a:defRPr>
            </a:lvl2pPr>
            <a:lvl3pPr marL="1152123" indent="-230424" defTabSz="916899" eaLnBrk="0" hangingPunct="0">
              <a:defRPr sz="1600">
                <a:solidFill>
                  <a:schemeClr val="bg1"/>
                </a:solidFill>
                <a:latin typeface="Arial" charset="0"/>
              </a:defRPr>
            </a:lvl3pPr>
            <a:lvl4pPr marL="1612973" indent="-230424" defTabSz="916899" eaLnBrk="0" hangingPunct="0">
              <a:defRPr sz="1600">
                <a:solidFill>
                  <a:schemeClr val="bg1"/>
                </a:solidFill>
                <a:latin typeface="Arial" charset="0"/>
              </a:defRPr>
            </a:lvl4pPr>
            <a:lvl5pPr marL="2073823" indent="-230424" defTabSz="916899" eaLnBrk="0" hangingPunct="0">
              <a:defRPr sz="1600">
                <a:solidFill>
                  <a:schemeClr val="bg1"/>
                </a:solidFill>
                <a:latin typeface="Arial" charset="0"/>
              </a:defRPr>
            </a:lvl5pPr>
            <a:lvl6pPr marL="2534672" indent="-230424" defTabSz="916899" eaLnBrk="0" fontAlgn="base" hangingPunct="0">
              <a:spcBef>
                <a:spcPct val="0"/>
              </a:spcBef>
              <a:spcAft>
                <a:spcPct val="0"/>
              </a:spcAft>
              <a:defRPr sz="1600">
                <a:solidFill>
                  <a:schemeClr val="bg1"/>
                </a:solidFill>
                <a:latin typeface="Arial" charset="0"/>
              </a:defRPr>
            </a:lvl6pPr>
            <a:lvl7pPr marL="2995522" indent="-230424" defTabSz="916899" eaLnBrk="0" fontAlgn="base" hangingPunct="0">
              <a:spcBef>
                <a:spcPct val="0"/>
              </a:spcBef>
              <a:spcAft>
                <a:spcPct val="0"/>
              </a:spcAft>
              <a:defRPr sz="1600">
                <a:solidFill>
                  <a:schemeClr val="bg1"/>
                </a:solidFill>
                <a:latin typeface="Arial" charset="0"/>
              </a:defRPr>
            </a:lvl7pPr>
            <a:lvl8pPr marL="3456370" indent="-230424" defTabSz="916899" eaLnBrk="0" fontAlgn="base" hangingPunct="0">
              <a:spcBef>
                <a:spcPct val="0"/>
              </a:spcBef>
              <a:spcAft>
                <a:spcPct val="0"/>
              </a:spcAft>
              <a:defRPr sz="1600">
                <a:solidFill>
                  <a:schemeClr val="bg1"/>
                </a:solidFill>
                <a:latin typeface="Arial" charset="0"/>
              </a:defRPr>
            </a:lvl8pPr>
            <a:lvl9pPr marL="3917220" indent="-230424" defTabSz="916899" eaLnBrk="0" fontAlgn="base" hangingPunct="0">
              <a:spcBef>
                <a:spcPct val="0"/>
              </a:spcBef>
              <a:spcAft>
                <a:spcPct val="0"/>
              </a:spcAft>
              <a:defRPr sz="1600">
                <a:solidFill>
                  <a:schemeClr val="bg1"/>
                </a:solidFill>
                <a:latin typeface="Arial" charset="0"/>
              </a:defRPr>
            </a:lvl9pPr>
          </a:lstStyle>
          <a:p>
            <a:pPr eaLnBrk="1" hangingPunct="1"/>
            <a:fld id="{ACF76BC7-6D0B-43CF-B3D9-F99D36277909}" type="slidenum">
              <a:rPr lang="de-DE" sz="1200">
                <a:solidFill>
                  <a:schemeClr val="tx1"/>
                </a:solidFill>
              </a:rPr>
              <a:pPr eaLnBrk="1" hangingPunct="1"/>
              <a:t>3</a:t>
            </a:fld>
            <a:endParaRPr lang="de-DE" sz="1200" dirty="0">
              <a:solidFill>
                <a:schemeClr val="tx1"/>
              </a:solidFill>
            </a:endParaRPr>
          </a:p>
        </p:txBody>
      </p:sp>
    </p:spTree>
    <p:extLst>
      <p:ext uri="{BB962C8B-B14F-4D97-AF65-F5344CB8AC3E}">
        <p14:creationId xmlns="" xmlns:p14="http://schemas.microsoft.com/office/powerpoint/2010/main" val="29435251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de-DE" dirty="0" smtClean="0">
              <a:latin typeface="Arial" charset="0"/>
            </a:endParaRPr>
          </a:p>
        </p:txBody>
      </p:sp>
      <p:sp>
        <p:nvSpPr>
          <p:cNvPr id="7172" name="Foliennummernplatzhalt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6899" eaLnBrk="0" hangingPunct="0">
              <a:defRPr sz="1600">
                <a:solidFill>
                  <a:schemeClr val="bg1"/>
                </a:solidFill>
                <a:latin typeface="Arial" charset="0"/>
              </a:defRPr>
            </a:lvl1pPr>
            <a:lvl2pPr marL="748880" indent="-288031" defTabSz="916899" eaLnBrk="0" hangingPunct="0">
              <a:defRPr sz="1600">
                <a:solidFill>
                  <a:schemeClr val="bg1"/>
                </a:solidFill>
                <a:latin typeface="Arial" charset="0"/>
              </a:defRPr>
            </a:lvl2pPr>
            <a:lvl3pPr marL="1152123" indent="-230424" defTabSz="916899" eaLnBrk="0" hangingPunct="0">
              <a:defRPr sz="1600">
                <a:solidFill>
                  <a:schemeClr val="bg1"/>
                </a:solidFill>
                <a:latin typeface="Arial" charset="0"/>
              </a:defRPr>
            </a:lvl3pPr>
            <a:lvl4pPr marL="1612973" indent="-230424" defTabSz="916899" eaLnBrk="0" hangingPunct="0">
              <a:defRPr sz="1600">
                <a:solidFill>
                  <a:schemeClr val="bg1"/>
                </a:solidFill>
                <a:latin typeface="Arial" charset="0"/>
              </a:defRPr>
            </a:lvl4pPr>
            <a:lvl5pPr marL="2073823" indent="-230424" defTabSz="916899" eaLnBrk="0" hangingPunct="0">
              <a:defRPr sz="1600">
                <a:solidFill>
                  <a:schemeClr val="bg1"/>
                </a:solidFill>
                <a:latin typeface="Arial" charset="0"/>
              </a:defRPr>
            </a:lvl5pPr>
            <a:lvl6pPr marL="2534672" indent="-230424" defTabSz="916899" eaLnBrk="0" fontAlgn="base" hangingPunct="0">
              <a:spcBef>
                <a:spcPct val="0"/>
              </a:spcBef>
              <a:spcAft>
                <a:spcPct val="0"/>
              </a:spcAft>
              <a:defRPr sz="1600">
                <a:solidFill>
                  <a:schemeClr val="bg1"/>
                </a:solidFill>
                <a:latin typeface="Arial" charset="0"/>
              </a:defRPr>
            </a:lvl6pPr>
            <a:lvl7pPr marL="2995522" indent="-230424" defTabSz="916899" eaLnBrk="0" fontAlgn="base" hangingPunct="0">
              <a:spcBef>
                <a:spcPct val="0"/>
              </a:spcBef>
              <a:spcAft>
                <a:spcPct val="0"/>
              </a:spcAft>
              <a:defRPr sz="1600">
                <a:solidFill>
                  <a:schemeClr val="bg1"/>
                </a:solidFill>
                <a:latin typeface="Arial" charset="0"/>
              </a:defRPr>
            </a:lvl7pPr>
            <a:lvl8pPr marL="3456370" indent="-230424" defTabSz="916899" eaLnBrk="0" fontAlgn="base" hangingPunct="0">
              <a:spcBef>
                <a:spcPct val="0"/>
              </a:spcBef>
              <a:spcAft>
                <a:spcPct val="0"/>
              </a:spcAft>
              <a:defRPr sz="1600">
                <a:solidFill>
                  <a:schemeClr val="bg1"/>
                </a:solidFill>
                <a:latin typeface="Arial" charset="0"/>
              </a:defRPr>
            </a:lvl8pPr>
            <a:lvl9pPr marL="3917220" indent="-230424" defTabSz="916899" eaLnBrk="0" fontAlgn="base" hangingPunct="0">
              <a:spcBef>
                <a:spcPct val="0"/>
              </a:spcBef>
              <a:spcAft>
                <a:spcPct val="0"/>
              </a:spcAft>
              <a:defRPr sz="1600">
                <a:solidFill>
                  <a:schemeClr val="bg1"/>
                </a:solidFill>
                <a:latin typeface="Arial" charset="0"/>
              </a:defRPr>
            </a:lvl9pPr>
          </a:lstStyle>
          <a:p>
            <a:pPr eaLnBrk="1" hangingPunct="1"/>
            <a:fld id="{ACF76BC7-6D0B-43CF-B3D9-F99D36277909}" type="slidenum">
              <a:rPr lang="de-DE" sz="1200">
                <a:solidFill>
                  <a:schemeClr val="tx1"/>
                </a:solidFill>
              </a:rPr>
              <a:pPr eaLnBrk="1" hangingPunct="1"/>
              <a:t>4</a:t>
            </a:fld>
            <a:endParaRPr lang="de-DE" sz="1200" dirty="0">
              <a:solidFill>
                <a:schemeClr val="tx1"/>
              </a:solidFill>
            </a:endParaRPr>
          </a:p>
        </p:txBody>
      </p:sp>
    </p:spTree>
    <p:extLst>
      <p:ext uri="{BB962C8B-B14F-4D97-AF65-F5344CB8AC3E}">
        <p14:creationId xmlns="" xmlns:p14="http://schemas.microsoft.com/office/powerpoint/2010/main" val="29435251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de-DE" dirty="0" smtClean="0">
              <a:latin typeface="Arial" charset="0"/>
            </a:endParaRPr>
          </a:p>
        </p:txBody>
      </p:sp>
      <p:sp>
        <p:nvSpPr>
          <p:cNvPr id="7172" name="Foliennummernplatzhalt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6899" eaLnBrk="0" hangingPunct="0">
              <a:defRPr sz="1600">
                <a:solidFill>
                  <a:schemeClr val="bg1"/>
                </a:solidFill>
                <a:latin typeface="Arial" charset="0"/>
              </a:defRPr>
            </a:lvl1pPr>
            <a:lvl2pPr marL="748880" indent="-288031" defTabSz="916899" eaLnBrk="0" hangingPunct="0">
              <a:defRPr sz="1600">
                <a:solidFill>
                  <a:schemeClr val="bg1"/>
                </a:solidFill>
                <a:latin typeface="Arial" charset="0"/>
              </a:defRPr>
            </a:lvl2pPr>
            <a:lvl3pPr marL="1152123" indent="-230424" defTabSz="916899" eaLnBrk="0" hangingPunct="0">
              <a:defRPr sz="1600">
                <a:solidFill>
                  <a:schemeClr val="bg1"/>
                </a:solidFill>
                <a:latin typeface="Arial" charset="0"/>
              </a:defRPr>
            </a:lvl3pPr>
            <a:lvl4pPr marL="1612973" indent="-230424" defTabSz="916899" eaLnBrk="0" hangingPunct="0">
              <a:defRPr sz="1600">
                <a:solidFill>
                  <a:schemeClr val="bg1"/>
                </a:solidFill>
                <a:latin typeface="Arial" charset="0"/>
              </a:defRPr>
            </a:lvl4pPr>
            <a:lvl5pPr marL="2073823" indent="-230424" defTabSz="916899" eaLnBrk="0" hangingPunct="0">
              <a:defRPr sz="1600">
                <a:solidFill>
                  <a:schemeClr val="bg1"/>
                </a:solidFill>
                <a:latin typeface="Arial" charset="0"/>
              </a:defRPr>
            </a:lvl5pPr>
            <a:lvl6pPr marL="2534672" indent="-230424" defTabSz="916899" eaLnBrk="0" fontAlgn="base" hangingPunct="0">
              <a:spcBef>
                <a:spcPct val="0"/>
              </a:spcBef>
              <a:spcAft>
                <a:spcPct val="0"/>
              </a:spcAft>
              <a:defRPr sz="1600">
                <a:solidFill>
                  <a:schemeClr val="bg1"/>
                </a:solidFill>
                <a:latin typeface="Arial" charset="0"/>
              </a:defRPr>
            </a:lvl6pPr>
            <a:lvl7pPr marL="2995522" indent="-230424" defTabSz="916899" eaLnBrk="0" fontAlgn="base" hangingPunct="0">
              <a:spcBef>
                <a:spcPct val="0"/>
              </a:spcBef>
              <a:spcAft>
                <a:spcPct val="0"/>
              </a:spcAft>
              <a:defRPr sz="1600">
                <a:solidFill>
                  <a:schemeClr val="bg1"/>
                </a:solidFill>
                <a:latin typeface="Arial" charset="0"/>
              </a:defRPr>
            </a:lvl7pPr>
            <a:lvl8pPr marL="3456370" indent="-230424" defTabSz="916899" eaLnBrk="0" fontAlgn="base" hangingPunct="0">
              <a:spcBef>
                <a:spcPct val="0"/>
              </a:spcBef>
              <a:spcAft>
                <a:spcPct val="0"/>
              </a:spcAft>
              <a:defRPr sz="1600">
                <a:solidFill>
                  <a:schemeClr val="bg1"/>
                </a:solidFill>
                <a:latin typeface="Arial" charset="0"/>
              </a:defRPr>
            </a:lvl8pPr>
            <a:lvl9pPr marL="3917220" indent="-230424" defTabSz="916899" eaLnBrk="0" fontAlgn="base" hangingPunct="0">
              <a:spcBef>
                <a:spcPct val="0"/>
              </a:spcBef>
              <a:spcAft>
                <a:spcPct val="0"/>
              </a:spcAft>
              <a:defRPr sz="1600">
                <a:solidFill>
                  <a:schemeClr val="bg1"/>
                </a:solidFill>
                <a:latin typeface="Arial" charset="0"/>
              </a:defRPr>
            </a:lvl9pPr>
          </a:lstStyle>
          <a:p>
            <a:pPr eaLnBrk="1" hangingPunct="1"/>
            <a:fld id="{ACF76BC7-6D0B-43CF-B3D9-F99D36277909}" type="slidenum">
              <a:rPr lang="de-DE" sz="1200">
                <a:solidFill>
                  <a:schemeClr val="tx1"/>
                </a:solidFill>
              </a:rPr>
              <a:pPr eaLnBrk="1" hangingPunct="1"/>
              <a:t>5</a:t>
            </a:fld>
            <a:endParaRPr lang="de-DE" sz="1200" dirty="0">
              <a:solidFill>
                <a:schemeClr val="tx1"/>
              </a:solidFill>
            </a:endParaRPr>
          </a:p>
        </p:txBody>
      </p:sp>
    </p:spTree>
    <p:extLst>
      <p:ext uri="{BB962C8B-B14F-4D97-AF65-F5344CB8AC3E}">
        <p14:creationId xmlns="" xmlns:p14="http://schemas.microsoft.com/office/powerpoint/2010/main" val="29435251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de-DE" dirty="0" smtClean="0">
              <a:latin typeface="Arial" charset="0"/>
            </a:endParaRPr>
          </a:p>
        </p:txBody>
      </p:sp>
      <p:sp>
        <p:nvSpPr>
          <p:cNvPr id="7172" name="Foliennummernplatzhalt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6899" eaLnBrk="0" hangingPunct="0">
              <a:defRPr sz="1600">
                <a:solidFill>
                  <a:schemeClr val="bg1"/>
                </a:solidFill>
                <a:latin typeface="Arial" charset="0"/>
              </a:defRPr>
            </a:lvl1pPr>
            <a:lvl2pPr marL="748880" indent="-288031" defTabSz="916899" eaLnBrk="0" hangingPunct="0">
              <a:defRPr sz="1600">
                <a:solidFill>
                  <a:schemeClr val="bg1"/>
                </a:solidFill>
                <a:latin typeface="Arial" charset="0"/>
              </a:defRPr>
            </a:lvl2pPr>
            <a:lvl3pPr marL="1152123" indent="-230424" defTabSz="916899" eaLnBrk="0" hangingPunct="0">
              <a:defRPr sz="1600">
                <a:solidFill>
                  <a:schemeClr val="bg1"/>
                </a:solidFill>
                <a:latin typeface="Arial" charset="0"/>
              </a:defRPr>
            </a:lvl3pPr>
            <a:lvl4pPr marL="1612973" indent="-230424" defTabSz="916899" eaLnBrk="0" hangingPunct="0">
              <a:defRPr sz="1600">
                <a:solidFill>
                  <a:schemeClr val="bg1"/>
                </a:solidFill>
                <a:latin typeface="Arial" charset="0"/>
              </a:defRPr>
            </a:lvl4pPr>
            <a:lvl5pPr marL="2073823" indent="-230424" defTabSz="916899" eaLnBrk="0" hangingPunct="0">
              <a:defRPr sz="1600">
                <a:solidFill>
                  <a:schemeClr val="bg1"/>
                </a:solidFill>
                <a:latin typeface="Arial" charset="0"/>
              </a:defRPr>
            </a:lvl5pPr>
            <a:lvl6pPr marL="2534672" indent="-230424" defTabSz="916899" eaLnBrk="0" fontAlgn="base" hangingPunct="0">
              <a:spcBef>
                <a:spcPct val="0"/>
              </a:spcBef>
              <a:spcAft>
                <a:spcPct val="0"/>
              </a:spcAft>
              <a:defRPr sz="1600">
                <a:solidFill>
                  <a:schemeClr val="bg1"/>
                </a:solidFill>
                <a:latin typeface="Arial" charset="0"/>
              </a:defRPr>
            </a:lvl6pPr>
            <a:lvl7pPr marL="2995522" indent="-230424" defTabSz="916899" eaLnBrk="0" fontAlgn="base" hangingPunct="0">
              <a:spcBef>
                <a:spcPct val="0"/>
              </a:spcBef>
              <a:spcAft>
                <a:spcPct val="0"/>
              </a:spcAft>
              <a:defRPr sz="1600">
                <a:solidFill>
                  <a:schemeClr val="bg1"/>
                </a:solidFill>
                <a:latin typeface="Arial" charset="0"/>
              </a:defRPr>
            </a:lvl7pPr>
            <a:lvl8pPr marL="3456370" indent="-230424" defTabSz="916899" eaLnBrk="0" fontAlgn="base" hangingPunct="0">
              <a:spcBef>
                <a:spcPct val="0"/>
              </a:spcBef>
              <a:spcAft>
                <a:spcPct val="0"/>
              </a:spcAft>
              <a:defRPr sz="1600">
                <a:solidFill>
                  <a:schemeClr val="bg1"/>
                </a:solidFill>
                <a:latin typeface="Arial" charset="0"/>
              </a:defRPr>
            </a:lvl8pPr>
            <a:lvl9pPr marL="3917220" indent="-230424" defTabSz="916899" eaLnBrk="0" fontAlgn="base" hangingPunct="0">
              <a:spcBef>
                <a:spcPct val="0"/>
              </a:spcBef>
              <a:spcAft>
                <a:spcPct val="0"/>
              </a:spcAft>
              <a:defRPr sz="1600">
                <a:solidFill>
                  <a:schemeClr val="bg1"/>
                </a:solidFill>
                <a:latin typeface="Arial" charset="0"/>
              </a:defRPr>
            </a:lvl9pPr>
          </a:lstStyle>
          <a:p>
            <a:pPr eaLnBrk="1" hangingPunct="1"/>
            <a:fld id="{ACF76BC7-6D0B-43CF-B3D9-F99D36277909}" type="slidenum">
              <a:rPr lang="de-DE" sz="1200">
                <a:solidFill>
                  <a:schemeClr val="tx1"/>
                </a:solidFill>
              </a:rPr>
              <a:pPr eaLnBrk="1" hangingPunct="1"/>
              <a:t>6</a:t>
            </a:fld>
            <a:endParaRPr lang="de-DE" sz="1200" dirty="0">
              <a:solidFill>
                <a:schemeClr val="tx1"/>
              </a:solidFill>
            </a:endParaRPr>
          </a:p>
        </p:txBody>
      </p:sp>
    </p:spTree>
    <p:extLst>
      <p:ext uri="{BB962C8B-B14F-4D97-AF65-F5344CB8AC3E}">
        <p14:creationId xmlns="" xmlns:p14="http://schemas.microsoft.com/office/powerpoint/2010/main" val="29435251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de-DE" dirty="0" smtClean="0">
              <a:latin typeface="Arial" charset="0"/>
            </a:endParaRPr>
          </a:p>
        </p:txBody>
      </p:sp>
      <p:sp>
        <p:nvSpPr>
          <p:cNvPr id="7172" name="Foliennummernplatzhalt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6899" eaLnBrk="0" hangingPunct="0">
              <a:defRPr sz="1600">
                <a:solidFill>
                  <a:schemeClr val="bg1"/>
                </a:solidFill>
                <a:latin typeface="Arial" charset="0"/>
              </a:defRPr>
            </a:lvl1pPr>
            <a:lvl2pPr marL="748880" indent="-288031" defTabSz="916899" eaLnBrk="0" hangingPunct="0">
              <a:defRPr sz="1600">
                <a:solidFill>
                  <a:schemeClr val="bg1"/>
                </a:solidFill>
                <a:latin typeface="Arial" charset="0"/>
              </a:defRPr>
            </a:lvl2pPr>
            <a:lvl3pPr marL="1152123" indent="-230424" defTabSz="916899" eaLnBrk="0" hangingPunct="0">
              <a:defRPr sz="1600">
                <a:solidFill>
                  <a:schemeClr val="bg1"/>
                </a:solidFill>
                <a:latin typeface="Arial" charset="0"/>
              </a:defRPr>
            </a:lvl3pPr>
            <a:lvl4pPr marL="1612973" indent="-230424" defTabSz="916899" eaLnBrk="0" hangingPunct="0">
              <a:defRPr sz="1600">
                <a:solidFill>
                  <a:schemeClr val="bg1"/>
                </a:solidFill>
                <a:latin typeface="Arial" charset="0"/>
              </a:defRPr>
            </a:lvl4pPr>
            <a:lvl5pPr marL="2073823" indent="-230424" defTabSz="916899" eaLnBrk="0" hangingPunct="0">
              <a:defRPr sz="1600">
                <a:solidFill>
                  <a:schemeClr val="bg1"/>
                </a:solidFill>
                <a:latin typeface="Arial" charset="0"/>
              </a:defRPr>
            </a:lvl5pPr>
            <a:lvl6pPr marL="2534672" indent="-230424" defTabSz="916899" eaLnBrk="0" fontAlgn="base" hangingPunct="0">
              <a:spcBef>
                <a:spcPct val="0"/>
              </a:spcBef>
              <a:spcAft>
                <a:spcPct val="0"/>
              </a:spcAft>
              <a:defRPr sz="1600">
                <a:solidFill>
                  <a:schemeClr val="bg1"/>
                </a:solidFill>
                <a:latin typeface="Arial" charset="0"/>
              </a:defRPr>
            </a:lvl6pPr>
            <a:lvl7pPr marL="2995522" indent="-230424" defTabSz="916899" eaLnBrk="0" fontAlgn="base" hangingPunct="0">
              <a:spcBef>
                <a:spcPct val="0"/>
              </a:spcBef>
              <a:spcAft>
                <a:spcPct val="0"/>
              </a:spcAft>
              <a:defRPr sz="1600">
                <a:solidFill>
                  <a:schemeClr val="bg1"/>
                </a:solidFill>
                <a:latin typeface="Arial" charset="0"/>
              </a:defRPr>
            </a:lvl7pPr>
            <a:lvl8pPr marL="3456370" indent="-230424" defTabSz="916899" eaLnBrk="0" fontAlgn="base" hangingPunct="0">
              <a:spcBef>
                <a:spcPct val="0"/>
              </a:spcBef>
              <a:spcAft>
                <a:spcPct val="0"/>
              </a:spcAft>
              <a:defRPr sz="1600">
                <a:solidFill>
                  <a:schemeClr val="bg1"/>
                </a:solidFill>
                <a:latin typeface="Arial" charset="0"/>
              </a:defRPr>
            </a:lvl8pPr>
            <a:lvl9pPr marL="3917220" indent="-230424" defTabSz="916899" eaLnBrk="0" fontAlgn="base" hangingPunct="0">
              <a:spcBef>
                <a:spcPct val="0"/>
              </a:spcBef>
              <a:spcAft>
                <a:spcPct val="0"/>
              </a:spcAft>
              <a:defRPr sz="1600">
                <a:solidFill>
                  <a:schemeClr val="bg1"/>
                </a:solidFill>
                <a:latin typeface="Arial" charset="0"/>
              </a:defRPr>
            </a:lvl9pPr>
          </a:lstStyle>
          <a:p>
            <a:pPr eaLnBrk="1" hangingPunct="1"/>
            <a:fld id="{ACF76BC7-6D0B-43CF-B3D9-F99D36277909}" type="slidenum">
              <a:rPr lang="de-DE" sz="1200">
                <a:solidFill>
                  <a:schemeClr val="tx1"/>
                </a:solidFill>
              </a:rPr>
              <a:pPr eaLnBrk="1" hangingPunct="1"/>
              <a:t>7</a:t>
            </a:fld>
            <a:endParaRPr lang="de-DE" sz="1200" dirty="0">
              <a:solidFill>
                <a:schemeClr val="tx1"/>
              </a:solidFill>
            </a:endParaRPr>
          </a:p>
        </p:txBody>
      </p:sp>
    </p:spTree>
    <p:extLst>
      <p:ext uri="{BB962C8B-B14F-4D97-AF65-F5344CB8AC3E}">
        <p14:creationId xmlns="" xmlns:p14="http://schemas.microsoft.com/office/powerpoint/2010/main" val="29435251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de-DE" dirty="0" smtClean="0">
              <a:latin typeface="Arial" charset="0"/>
            </a:endParaRPr>
          </a:p>
        </p:txBody>
      </p:sp>
      <p:sp>
        <p:nvSpPr>
          <p:cNvPr id="7172" name="Foliennummernplatzhalt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6899" eaLnBrk="0" hangingPunct="0">
              <a:defRPr sz="1600">
                <a:solidFill>
                  <a:schemeClr val="bg1"/>
                </a:solidFill>
                <a:latin typeface="Arial" charset="0"/>
              </a:defRPr>
            </a:lvl1pPr>
            <a:lvl2pPr marL="748880" indent="-288031" defTabSz="916899" eaLnBrk="0" hangingPunct="0">
              <a:defRPr sz="1600">
                <a:solidFill>
                  <a:schemeClr val="bg1"/>
                </a:solidFill>
                <a:latin typeface="Arial" charset="0"/>
              </a:defRPr>
            </a:lvl2pPr>
            <a:lvl3pPr marL="1152123" indent="-230424" defTabSz="916899" eaLnBrk="0" hangingPunct="0">
              <a:defRPr sz="1600">
                <a:solidFill>
                  <a:schemeClr val="bg1"/>
                </a:solidFill>
                <a:latin typeface="Arial" charset="0"/>
              </a:defRPr>
            </a:lvl3pPr>
            <a:lvl4pPr marL="1612973" indent="-230424" defTabSz="916899" eaLnBrk="0" hangingPunct="0">
              <a:defRPr sz="1600">
                <a:solidFill>
                  <a:schemeClr val="bg1"/>
                </a:solidFill>
                <a:latin typeface="Arial" charset="0"/>
              </a:defRPr>
            </a:lvl4pPr>
            <a:lvl5pPr marL="2073823" indent="-230424" defTabSz="916899" eaLnBrk="0" hangingPunct="0">
              <a:defRPr sz="1600">
                <a:solidFill>
                  <a:schemeClr val="bg1"/>
                </a:solidFill>
                <a:latin typeface="Arial" charset="0"/>
              </a:defRPr>
            </a:lvl5pPr>
            <a:lvl6pPr marL="2534672" indent="-230424" defTabSz="916899" eaLnBrk="0" fontAlgn="base" hangingPunct="0">
              <a:spcBef>
                <a:spcPct val="0"/>
              </a:spcBef>
              <a:spcAft>
                <a:spcPct val="0"/>
              </a:spcAft>
              <a:defRPr sz="1600">
                <a:solidFill>
                  <a:schemeClr val="bg1"/>
                </a:solidFill>
                <a:latin typeface="Arial" charset="0"/>
              </a:defRPr>
            </a:lvl6pPr>
            <a:lvl7pPr marL="2995522" indent="-230424" defTabSz="916899" eaLnBrk="0" fontAlgn="base" hangingPunct="0">
              <a:spcBef>
                <a:spcPct val="0"/>
              </a:spcBef>
              <a:spcAft>
                <a:spcPct val="0"/>
              </a:spcAft>
              <a:defRPr sz="1600">
                <a:solidFill>
                  <a:schemeClr val="bg1"/>
                </a:solidFill>
                <a:latin typeface="Arial" charset="0"/>
              </a:defRPr>
            </a:lvl7pPr>
            <a:lvl8pPr marL="3456370" indent="-230424" defTabSz="916899" eaLnBrk="0" fontAlgn="base" hangingPunct="0">
              <a:spcBef>
                <a:spcPct val="0"/>
              </a:spcBef>
              <a:spcAft>
                <a:spcPct val="0"/>
              </a:spcAft>
              <a:defRPr sz="1600">
                <a:solidFill>
                  <a:schemeClr val="bg1"/>
                </a:solidFill>
                <a:latin typeface="Arial" charset="0"/>
              </a:defRPr>
            </a:lvl8pPr>
            <a:lvl9pPr marL="3917220" indent="-230424" defTabSz="916899" eaLnBrk="0" fontAlgn="base" hangingPunct="0">
              <a:spcBef>
                <a:spcPct val="0"/>
              </a:spcBef>
              <a:spcAft>
                <a:spcPct val="0"/>
              </a:spcAft>
              <a:defRPr sz="1600">
                <a:solidFill>
                  <a:schemeClr val="bg1"/>
                </a:solidFill>
                <a:latin typeface="Arial" charset="0"/>
              </a:defRPr>
            </a:lvl9pPr>
          </a:lstStyle>
          <a:p>
            <a:pPr eaLnBrk="1" hangingPunct="1"/>
            <a:fld id="{ACF76BC7-6D0B-43CF-B3D9-F99D36277909}" type="slidenum">
              <a:rPr lang="de-DE" sz="1200">
                <a:solidFill>
                  <a:schemeClr val="tx1"/>
                </a:solidFill>
              </a:rPr>
              <a:pPr eaLnBrk="1" hangingPunct="1"/>
              <a:t>8</a:t>
            </a:fld>
            <a:endParaRPr lang="de-DE" sz="1200" dirty="0">
              <a:solidFill>
                <a:schemeClr val="tx1"/>
              </a:solidFill>
            </a:endParaRPr>
          </a:p>
        </p:txBody>
      </p:sp>
    </p:spTree>
    <p:extLst>
      <p:ext uri="{BB962C8B-B14F-4D97-AF65-F5344CB8AC3E}">
        <p14:creationId xmlns="" xmlns:p14="http://schemas.microsoft.com/office/powerpoint/2010/main" val="29435251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de-DE" dirty="0" smtClean="0">
              <a:latin typeface="Arial" charset="0"/>
            </a:endParaRPr>
          </a:p>
        </p:txBody>
      </p:sp>
      <p:sp>
        <p:nvSpPr>
          <p:cNvPr id="7172" name="Foliennummernplatzhalt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6899" eaLnBrk="0" hangingPunct="0">
              <a:defRPr sz="1600">
                <a:solidFill>
                  <a:schemeClr val="bg1"/>
                </a:solidFill>
                <a:latin typeface="Arial" charset="0"/>
              </a:defRPr>
            </a:lvl1pPr>
            <a:lvl2pPr marL="748880" indent="-288031" defTabSz="916899" eaLnBrk="0" hangingPunct="0">
              <a:defRPr sz="1600">
                <a:solidFill>
                  <a:schemeClr val="bg1"/>
                </a:solidFill>
                <a:latin typeface="Arial" charset="0"/>
              </a:defRPr>
            </a:lvl2pPr>
            <a:lvl3pPr marL="1152123" indent="-230424" defTabSz="916899" eaLnBrk="0" hangingPunct="0">
              <a:defRPr sz="1600">
                <a:solidFill>
                  <a:schemeClr val="bg1"/>
                </a:solidFill>
                <a:latin typeface="Arial" charset="0"/>
              </a:defRPr>
            </a:lvl3pPr>
            <a:lvl4pPr marL="1612973" indent="-230424" defTabSz="916899" eaLnBrk="0" hangingPunct="0">
              <a:defRPr sz="1600">
                <a:solidFill>
                  <a:schemeClr val="bg1"/>
                </a:solidFill>
                <a:latin typeface="Arial" charset="0"/>
              </a:defRPr>
            </a:lvl4pPr>
            <a:lvl5pPr marL="2073823" indent="-230424" defTabSz="916899" eaLnBrk="0" hangingPunct="0">
              <a:defRPr sz="1600">
                <a:solidFill>
                  <a:schemeClr val="bg1"/>
                </a:solidFill>
                <a:latin typeface="Arial" charset="0"/>
              </a:defRPr>
            </a:lvl5pPr>
            <a:lvl6pPr marL="2534672" indent="-230424" defTabSz="916899" eaLnBrk="0" fontAlgn="base" hangingPunct="0">
              <a:spcBef>
                <a:spcPct val="0"/>
              </a:spcBef>
              <a:spcAft>
                <a:spcPct val="0"/>
              </a:spcAft>
              <a:defRPr sz="1600">
                <a:solidFill>
                  <a:schemeClr val="bg1"/>
                </a:solidFill>
                <a:latin typeface="Arial" charset="0"/>
              </a:defRPr>
            </a:lvl6pPr>
            <a:lvl7pPr marL="2995522" indent="-230424" defTabSz="916899" eaLnBrk="0" fontAlgn="base" hangingPunct="0">
              <a:spcBef>
                <a:spcPct val="0"/>
              </a:spcBef>
              <a:spcAft>
                <a:spcPct val="0"/>
              </a:spcAft>
              <a:defRPr sz="1600">
                <a:solidFill>
                  <a:schemeClr val="bg1"/>
                </a:solidFill>
                <a:latin typeface="Arial" charset="0"/>
              </a:defRPr>
            </a:lvl7pPr>
            <a:lvl8pPr marL="3456370" indent="-230424" defTabSz="916899" eaLnBrk="0" fontAlgn="base" hangingPunct="0">
              <a:spcBef>
                <a:spcPct val="0"/>
              </a:spcBef>
              <a:spcAft>
                <a:spcPct val="0"/>
              </a:spcAft>
              <a:defRPr sz="1600">
                <a:solidFill>
                  <a:schemeClr val="bg1"/>
                </a:solidFill>
                <a:latin typeface="Arial" charset="0"/>
              </a:defRPr>
            </a:lvl8pPr>
            <a:lvl9pPr marL="3917220" indent="-230424" defTabSz="916899" eaLnBrk="0" fontAlgn="base" hangingPunct="0">
              <a:spcBef>
                <a:spcPct val="0"/>
              </a:spcBef>
              <a:spcAft>
                <a:spcPct val="0"/>
              </a:spcAft>
              <a:defRPr sz="1600">
                <a:solidFill>
                  <a:schemeClr val="bg1"/>
                </a:solidFill>
                <a:latin typeface="Arial" charset="0"/>
              </a:defRPr>
            </a:lvl9pPr>
          </a:lstStyle>
          <a:p>
            <a:pPr eaLnBrk="1" hangingPunct="1"/>
            <a:fld id="{ACF76BC7-6D0B-43CF-B3D9-F99D36277909}" type="slidenum">
              <a:rPr lang="de-DE" sz="1200">
                <a:solidFill>
                  <a:schemeClr val="tx1"/>
                </a:solidFill>
              </a:rPr>
              <a:pPr eaLnBrk="1" hangingPunct="1"/>
              <a:t>9</a:t>
            </a:fld>
            <a:endParaRPr lang="de-DE" sz="1200" dirty="0">
              <a:solidFill>
                <a:schemeClr val="tx1"/>
              </a:solidFill>
            </a:endParaRPr>
          </a:p>
        </p:txBody>
      </p:sp>
    </p:spTree>
    <p:extLst>
      <p:ext uri="{BB962C8B-B14F-4D97-AF65-F5344CB8AC3E}">
        <p14:creationId xmlns="" xmlns:p14="http://schemas.microsoft.com/office/powerpoint/2010/main" val="2943525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2.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extLst>
      <p:ext uri="{BB962C8B-B14F-4D97-AF65-F5344CB8AC3E}">
        <p14:creationId xmlns="" xmlns:p14="http://schemas.microsoft.com/office/powerpoint/2010/main" val="2460137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 xmlns:p14="http://schemas.microsoft.com/office/powerpoint/2010/main" val="200401732"/>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Vier Inhalte">
    <p:spTree>
      <p:nvGrpSpPr>
        <p:cNvPr id="1" name=""/>
        <p:cNvGrpSpPr/>
        <p:nvPr/>
      </p:nvGrpSpPr>
      <p:grpSpPr>
        <a:xfrm>
          <a:off x="0" y="0"/>
          <a:ext cx="0" cy="0"/>
          <a:chOff x="0" y="0"/>
          <a:chExt cx="0" cy="0"/>
        </a:xfrm>
      </p:grpSpPr>
      <p:sp>
        <p:nvSpPr>
          <p:cNvPr id="2" name="Titel 1"/>
          <p:cNvSpPr>
            <a:spLocks noGrp="1"/>
          </p:cNvSpPr>
          <p:nvPr>
            <p:ph type="title"/>
          </p:nvPr>
        </p:nvSpPr>
        <p:spPr>
          <a:xfrm>
            <a:off x="756000" y="274638"/>
            <a:ext cx="7920000" cy="1143000"/>
          </a:xfr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756000" y="1600200"/>
            <a:ext cx="1800000" cy="4525963"/>
          </a:xfrm>
        </p:spPr>
        <p:txBody>
          <a:bodyPr>
            <a:noAutofit/>
          </a:bodyPr>
          <a:lstStyle>
            <a:lvl1pPr>
              <a:defRPr sz="1600"/>
            </a:lvl1pPr>
            <a:lvl2pPr>
              <a:defRPr sz="1400"/>
            </a:lvl2pPr>
            <a:lvl3pPr>
              <a:defRPr sz="1400"/>
            </a:lvl3pPr>
            <a:lvl4pPr>
              <a:defRPr sz="1200"/>
            </a:lvl4pPr>
            <a:lvl5pPr>
              <a:defRPr sz="105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p:txBody>
      </p:sp>
      <p:sp>
        <p:nvSpPr>
          <p:cNvPr id="5" name="Inhaltsplatzhalter 2"/>
          <p:cNvSpPr>
            <a:spLocks noGrp="1"/>
          </p:cNvSpPr>
          <p:nvPr>
            <p:ph sz="half" idx="10"/>
          </p:nvPr>
        </p:nvSpPr>
        <p:spPr>
          <a:xfrm>
            <a:off x="2797167" y="1602000"/>
            <a:ext cx="1800000" cy="4525963"/>
          </a:xfrm>
        </p:spPr>
        <p:txBody>
          <a:bodyPr>
            <a:noAutofit/>
          </a:bodyPr>
          <a:lstStyle>
            <a:lvl1pPr>
              <a:defRPr sz="1600"/>
            </a:lvl1pPr>
            <a:lvl2pPr>
              <a:defRPr sz="1400"/>
            </a:lvl2pPr>
            <a:lvl3pPr>
              <a:defRPr sz="1400"/>
            </a:lvl3pPr>
            <a:lvl4pPr>
              <a:defRPr sz="1200"/>
            </a:lvl4pPr>
            <a:lvl5pPr>
              <a:defRPr sz="12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p:txBody>
      </p:sp>
      <p:sp>
        <p:nvSpPr>
          <p:cNvPr id="6" name="Inhaltsplatzhalter 2"/>
          <p:cNvSpPr>
            <a:spLocks noGrp="1"/>
          </p:cNvSpPr>
          <p:nvPr>
            <p:ph sz="half" idx="11"/>
          </p:nvPr>
        </p:nvSpPr>
        <p:spPr>
          <a:xfrm>
            <a:off x="4860232" y="1602000"/>
            <a:ext cx="1800000" cy="4525963"/>
          </a:xfrm>
        </p:spPr>
        <p:txBody>
          <a:bodyPr>
            <a:noAutofit/>
          </a:bodyPr>
          <a:lstStyle>
            <a:lvl1pPr>
              <a:defRPr sz="1600"/>
            </a:lvl1pPr>
            <a:lvl2pPr>
              <a:defRPr sz="1400"/>
            </a:lvl2pPr>
            <a:lvl3pPr>
              <a:defRPr sz="1400"/>
            </a:lvl3pPr>
            <a:lvl4pPr>
              <a:defRPr sz="1200"/>
            </a:lvl4pPr>
            <a:lvl5pPr>
              <a:defRPr sz="12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p:txBody>
      </p:sp>
      <p:sp>
        <p:nvSpPr>
          <p:cNvPr id="7" name="Inhaltsplatzhalter 2"/>
          <p:cNvSpPr>
            <a:spLocks noGrp="1"/>
          </p:cNvSpPr>
          <p:nvPr>
            <p:ph sz="half" idx="12"/>
          </p:nvPr>
        </p:nvSpPr>
        <p:spPr>
          <a:xfrm>
            <a:off x="6876456" y="1602000"/>
            <a:ext cx="1800000" cy="4525963"/>
          </a:xfrm>
        </p:spPr>
        <p:txBody>
          <a:bodyPr>
            <a:noAutofit/>
          </a:bodyPr>
          <a:lstStyle>
            <a:lvl1pPr>
              <a:defRPr sz="1600"/>
            </a:lvl1pPr>
            <a:lvl2pPr>
              <a:defRPr sz="1400"/>
            </a:lvl2pPr>
            <a:lvl3pPr>
              <a:defRPr sz="1400"/>
            </a:lvl3pPr>
            <a:lvl4pPr>
              <a:defRPr sz="1200"/>
            </a:lvl4pPr>
            <a:lvl5pPr>
              <a:defRPr sz="12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p:txBody>
      </p:sp>
      <p:cxnSp>
        <p:nvCxnSpPr>
          <p:cNvPr id="8" name="Gerade Verbindung 7"/>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Datumsplatzhalter 13"/>
          <p:cNvSpPr>
            <a:spLocks noGrp="1"/>
          </p:cNvSpPr>
          <p:nvPr>
            <p:ph type="dt" sz="half" idx="13"/>
          </p:nvPr>
        </p:nvSpPr>
        <p:spPr/>
        <p:txBody>
          <a:bodyPr/>
          <a:lstStyle/>
          <a:p>
            <a:r>
              <a:rPr lang="de-DE" smtClean="0">
                <a:solidFill>
                  <a:prstClr val="black"/>
                </a:solidFill>
              </a:rPr>
              <a:t>09.06.2016</a:t>
            </a:r>
            <a:endParaRPr lang="de-DE" dirty="0">
              <a:solidFill>
                <a:prstClr val="black"/>
              </a:solidFill>
            </a:endParaRPr>
          </a:p>
        </p:txBody>
      </p:sp>
      <p:sp>
        <p:nvSpPr>
          <p:cNvPr id="15" name="Fußzeilenplatzhalter 14"/>
          <p:cNvSpPr>
            <a:spLocks noGrp="1"/>
          </p:cNvSpPr>
          <p:nvPr>
            <p:ph type="ftr" sz="quarter" idx="14"/>
          </p:nvPr>
        </p:nvSpPr>
        <p:spPr/>
        <p:txBody>
          <a:bodyPr/>
          <a:lstStyle/>
          <a:p>
            <a:r>
              <a:rPr lang="de-DE" smtClean="0">
                <a:solidFill>
                  <a:prstClr val="black"/>
                </a:solidFill>
              </a:rPr>
              <a:t>/ Ergebnispräsentation</a:t>
            </a:r>
            <a:endParaRPr lang="de-DE" dirty="0">
              <a:solidFill>
                <a:prstClr val="black"/>
              </a:solidFill>
            </a:endParaRPr>
          </a:p>
        </p:txBody>
      </p:sp>
      <p:sp>
        <p:nvSpPr>
          <p:cNvPr id="16" name="Foliennummernplatzhalter 15"/>
          <p:cNvSpPr>
            <a:spLocks noGrp="1"/>
          </p:cNvSpPr>
          <p:nvPr>
            <p:ph type="sldNum" sz="quarter" idx="15"/>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 xmlns:p14="http://schemas.microsoft.com/office/powerpoint/2010/main" val="2588746853"/>
      </p:ext>
    </p:extLst>
  </p:cSld>
  <p:clrMapOvr>
    <a:masterClrMapping/>
  </p:clrMapOvr>
  <p:timing>
    <p:tnLst>
      <p:par>
        <p:cTn id="1" dur="indefinite" restart="never" nodeType="tmRoot"/>
      </p:par>
    </p:tnLst>
  </p:timing>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Ohne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r>
              <a:rPr lang="de-DE" smtClean="0">
                <a:solidFill>
                  <a:prstClr val="black"/>
                </a:solidFill>
              </a:rPr>
              <a:t>09.06.2016</a:t>
            </a:r>
            <a:endParaRPr lang="de-DE" dirty="0">
              <a:solidFill>
                <a:prstClr val="black"/>
              </a:solidFill>
            </a:endParaRPr>
          </a:p>
        </p:txBody>
      </p:sp>
      <p:sp>
        <p:nvSpPr>
          <p:cNvPr id="4" name="Fußzeilenplatzhalter 3"/>
          <p:cNvSpPr>
            <a:spLocks noGrp="1"/>
          </p:cNvSpPr>
          <p:nvPr>
            <p:ph type="ftr" sz="quarter" idx="11"/>
          </p:nvPr>
        </p:nvSpPr>
        <p:spPr/>
        <p:txBody>
          <a:bodyPr/>
          <a:lstStyle/>
          <a:p>
            <a:r>
              <a:rPr lang="de-DE" smtClean="0">
                <a:solidFill>
                  <a:prstClr val="black"/>
                </a:solidFill>
              </a:rPr>
              <a:t>/ Ergebnispräsentation</a:t>
            </a:r>
            <a:endParaRPr lang="de-DE" dirty="0">
              <a:solidFill>
                <a:prstClr val="black"/>
              </a:solidFill>
            </a:endParaRPr>
          </a:p>
        </p:txBody>
      </p:sp>
      <p:sp>
        <p:nvSpPr>
          <p:cNvPr id="5" name="Foliennummernplatzhalter 4"/>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cxnSp>
        <p:nvCxnSpPr>
          <p:cNvPr id="6" name="Gerade Verbindung 5"/>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978708796"/>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Diagramm">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9" name="Inhaltsplatzhalter 3"/>
          <p:cNvSpPr>
            <a:spLocks noGrp="1"/>
          </p:cNvSpPr>
          <p:nvPr>
            <p:ph sz="half" idx="10"/>
          </p:nvPr>
        </p:nvSpPr>
        <p:spPr>
          <a:xfrm>
            <a:off x="6156456" y="1602000"/>
            <a:ext cx="2520000" cy="4525963"/>
          </a:xfrm>
        </p:spPr>
        <p:txBody>
          <a:bodyPr>
            <a:normAutofit/>
          </a:bodyPr>
          <a:lstStyle>
            <a:lvl1pPr>
              <a:defRPr sz="1600"/>
            </a:lvl1pPr>
            <a:lvl2pPr>
              <a:defRPr sz="1400"/>
            </a:lvl2pPr>
            <a:lvl3pPr>
              <a:defRPr sz="1200"/>
            </a:lvl3pPr>
            <a:lvl4pPr>
              <a:defRPr sz="12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p:txBody>
      </p:sp>
      <p:sp>
        <p:nvSpPr>
          <p:cNvPr id="4" name="Diagrammplatzhalter 3"/>
          <p:cNvSpPr>
            <a:spLocks noGrp="1"/>
          </p:cNvSpPr>
          <p:nvPr>
            <p:ph type="chart" sz="quarter" idx="11"/>
          </p:nvPr>
        </p:nvSpPr>
        <p:spPr>
          <a:xfrm>
            <a:off x="755650" y="1602000"/>
            <a:ext cx="5256213" cy="4525200"/>
          </a:xfrm>
        </p:spPr>
        <p:txBody>
          <a:bodyPr>
            <a:normAutofit/>
          </a:bodyPr>
          <a:lstStyle>
            <a:lvl1pPr>
              <a:defRPr sz="1600"/>
            </a:lvl1pPr>
          </a:lstStyle>
          <a:p>
            <a:r>
              <a:rPr lang="de-DE" smtClean="0"/>
              <a:t>Diagramm durch Klicken auf Symbol hinzufügen</a:t>
            </a:r>
            <a:endParaRPr lang="de-DE" dirty="0"/>
          </a:p>
        </p:txBody>
      </p:sp>
      <p:cxnSp>
        <p:nvCxnSpPr>
          <p:cNvPr id="5" name="Gerade Verbindung 4"/>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atumsplatzhalter 11"/>
          <p:cNvSpPr>
            <a:spLocks noGrp="1"/>
          </p:cNvSpPr>
          <p:nvPr>
            <p:ph type="dt" sz="half" idx="12"/>
          </p:nvPr>
        </p:nvSpPr>
        <p:spPr/>
        <p:txBody>
          <a:bodyPr/>
          <a:lstStyle/>
          <a:p>
            <a:r>
              <a:rPr lang="de-DE" smtClean="0">
                <a:solidFill>
                  <a:prstClr val="black"/>
                </a:solidFill>
              </a:rPr>
              <a:t>09.06.2016</a:t>
            </a:r>
            <a:endParaRPr lang="de-DE" dirty="0">
              <a:solidFill>
                <a:prstClr val="black"/>
              </a:solidFill>
            </a:endParaRPr>
          </a:p>
        </p:txBody>
      </p:sp>
      <p:sp>
        <p:nvSpPr>
          <p:cNvPr id="13" name="Fußzeilenplatzhalter 12"/>
          <p:cNvSpPr>
            <a:spLocks noGrp="1"/>
          </p:cNvSpPr>
          <p:nvPr>
            <p:ph type="ftr" sz="quarter" idx="13"/>
          </p:nvPr>
        </p:nvSpPr>
        <p:spPr/>
        <p:txBody>
          <a:bodyPr/>
          <a:lstStyle/>
          <a:p>
            <a:r>
              <a:rPr lang="de-DE" smtClean="0">
                <a:solidFill>
                  <a:prstClr val="black"/>
                </a:solidFill>
              </a:rPr>
              <a:t>/ Ergebnispräsentation</a:t>
            </a:r>
            <a:endParaRPr lang="de-DE" dirty="0">
              <a:solidFill>
                <a:prstClr val="black"/>
              </a:solidFill>
            </a:endParaRPr>
          </a:p>
        </p:txBody>
      </p:sp>
      <p:sp>
        <p:nvSpPr>
          <p:cNvPr id="14" name="Foliennummernplatzhalter 13"/>
          <p:cNvSpPr>
            <a:spLocks noGrp="1"/>
          </p:cNvSpPr>
          <p:nvPr>
            <p:ph type="sldNum" sz="quarter" idx="14"/>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 xmlns:p14="http://schemas.microsoft.com/office/powerpoint/2010/main" val="2198077598"/>
      </p:ext>
    </p:extLst>
  </p:cSld>
  <p:clrMapOvr>
    <a:masterClrMapping/>
  </p:clrMapOvr>
  <p:timing>
    <p:tnLst>
      <p:par>
        <p:cTn id="1" dur="indefinite" restart="never" nodeType="tmRoot"/>
      </p:par>
    </p:tnLst>
  </p:timing>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Zwischenfoli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55576" y="1493912"/>
            <a:ext cx="7920000" cy="494928"/>
          </a:xfrm>
        </p:spPr>
        <p:txBody>
          <a:bodyPr anchor="t"/>
          <a:lstStyle>
            <a:lvl1pPr>
              <a:defRPr/>
            </a:lvl1pPr>
          </a:lstStyle>
          <a:p>
            <a:r>
              <a:rPr lang="de-DE" dirty="0" smtClean="0"/>
              <a:t>Zwischenüberschrift</a:t>
            </a:r>
            <a:endParaRPr lang="de-DE" dirty="0"/>
          </a:p>
        </p:txBody>
      </p:sp>
      <p:cxnSp>
        <p:nvCxnSpPr>
          <p:cNvPr id="6" name="Gerade Verbindung 5"/>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Inhaltsplatzhalter 10"/>
          <p:cNvSpPr>
            <a:spLocks noGrp="1"/>
          </p:cNvSpPr>
          <p:nvPr>
            <p:ph sz="quarter" idx="10" hasCustomPrompt="1"/>
          </p:nvPr>
        </p:nvSpPr>
        <p:spPr>
          <a:xfrm>
            <a:off x="756000" y="1988840"/>
            <a:ext cx="7920000" cy="574675"/>
          </a:xfrm>
        </p:spPr>
        <p:txBody>
          <a:bodyPr>
            <a:normAutofit/>
          </a:bodyPr>
          <a:lstStyle>
            <a:lvl1pPr marL="0" indent="0">
              <a:buNone/>
              <a:defRPr sz="2000"/>
            </a:lvl1pPr>
          </a:lstStyle>
          <a:p>
            <a:pPr lvl="0"/>
            <a:r>
              <a:rPr lang="de-DE" dirty="0" smtClean="0"/>
              <a:t>Untertitel</a:t>
            </a:r>
          </a:p>
        </p:txBody>
      </p:sp>
      <p:sp>
        <p:nvSpPr>
          <p:cNvPr id="10" name="Datumsplatzhalter 9"/>
          <p:cNvSpPr>
            <a:spLocks noGrp="1"/>
          </p:cNvSpPr>
          <p:nvPr>
            <p:ph type="dt" sz="half" idx="11"/>
          </p:nvPr>
        </p:nvSpPr>
        <p:spPr/>
        <p:txBody>
          <a:bodyPr/>
          <a:lstStyle/>
          <a:p>
            <a:r>
              <a:rPr lang="de-DE" smtClean="0">
                <a:solidFill>
                  <a:prstClr val="black"/>
                </a:solidFill>
              </a:rPr>
              <a:t>09.06.2016</a:t>
            </a:r>
            <a:endParaRPr lang="de-DE" dirty="0">
              <a:solidFill>
                <a:prstClr val="black"/>
              </a:solidFill>
            </a:endParaRPr>
          </a:p>
        </p:txBody>
      </p:sp>
      <p:sp>
        <p:nvSpPr>
          <p:cNvPr id="12" name="Fußzeilenplatzhalter 11"/>
          <p:cNvSpPr>
            <a:spLocks noGrp="1"/>
          </p:cNvSpPr>
          <p:nvPr>
            <p:ph type="ftr" sz="quarter" idx="12"/>
          </p:nvPr>
        </p:nvSpPr>
        <p:spPr/>
        <p:txBody>
          <a:bodyPr/>
          <a:lstStyle/>
          <a:p>
            <a:r>
              <a:rPr lang="de-DE" smtClean="0">
                <a:solidFill>
                  <a:prstClr val="black"/>
                </a:solidFill>
              </a:rPr>
              <a:t>/ Ergebnispräsentation</a:t>
            </a:r>
            <a:endParaRPr lang="de-DE" dirty="0">
              <a:solidFill>
                <a:prstClr val="black"/>
              </a:solidFill>
            </a:endParaRPr>
          </a:p>
        </p:txBody>
      </p:sp>
      <p:sp>
        <p:nvSpPr>
          <p:cNvPr id="13" name="Foliennummernplatzhalter 12"/>
          <p:cNvSpPr>
            <a:spLocks noGrp="1"/>
          </p:cNvSpPr>
          <p:nvPr>
            <p:ph type="sldNum" sz="quarter" idx="13"/>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 xmlns:p14="http://schemas.microsoft.com/office/powerpoint/2010/main" val="4057888321"/>
      </p:ext>
    </p:extLst>
  </p:cSld>
  <p:clrMapOvr>
    <a:masterClrMapping/>
  </p:clrMapOvr>
  <p:timing>
    <p:tnLst>
      <p:par>
        <p:cTn id="1" dur="indefinite" restart="never" nodeType="tmRoot"/>
      </p:par>
    </p:tnLst>
  </p:timing>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Schlussfolie">
    <p:spTree>
      <p:nvGrpSpPr>
        <p:cNvPr id="1" name=""/>
        <p:cNvGrpSpPr/>
        <p:nvPr/>
      </p:nvGrpSpPr>
      <p:grpSpPr>
        <a:xfrm>
          <a:off x="0" y="0"/>
          <a:ext cx="0" cy="0"/>
          <a:chOff x="0" y="0"/>
          <a:chExt cx="0" cy="0"/>
        </a:xfrm>
      </p:grpSpPr>
      <p:sp>
        <p:nvSpPr>
          <p:cNvPr id="11" name="Textfeld 10"/>
          <p:cNvSpPr txBox="1"/>
          <p:nvPr userDrawn="1"/>
        </p:nvSpPr>
        <p:spPr>
          <a:xfrm>
            <a:off x="683568" y="897945"/>
            <a:ext cx="7920000" cy="523220"/>
          </a:xfrm>
          <a:prstGeom prst="rect">
            <a:avLst/>
          </a:prstGeom>
          <a:noFill/>
        </p:spPr>
        <p:txBody>
          <a:bodyPr wrap="square" rtlCol="0" anchor="b">
            <a:spAutoFit/>
          </a:bodyPr>
          <a:lstStyle/>
          <a:p>
            <a:pPr fontAlgn="auto">
              <a:spcBef>
                <a:spcPts val="0"/>
              </a:spcBef>
              <a:spcAft>
                <a:spcPts val="0"/>
              </a:spcAft>
            </a:pPr>
            <a:r>
              <a:rPr lang="de-DE" sz="2800" dirty="0" smtClean="0">
                <a:solidFill>
                  <a:srgbClr val="64B9E6"/>
                </a:solidFill>
                <a:latin typeface="Arial"/>
              </a:rPr>
              <a:t>Vielen Dank für Ihre Aufmerksamkeit</a:t>
            </a:r>
            <a:endParaRPr lang="de-DE" sz="2800" dirty="0">
              <a:solidFill>
                <a:srgbClr val="64B9E6"/>
              </a:solidFill>
              <a:latin typeface="Arial"/>
            </a:endParaRPr>
          </a:p>
        </p:txBody>
      </p:sp>
      <p:sp>
        <p:nvSpPr>
          <p:cNvPr id="3" name="Rechteck 2"/>
          <p:cNvSpPr/>
          <p:nvPr userDrawn="1"/>
        </p:nvSpPr>
        <p:spPr>
          <a:xfrm>
            <a:off x="680075" y="3369600"/>
            <a:ext cx="3747909" cy="2117503"/>
          </a:xfrm>
          <a:prstGeom prst="rect">
            <a:avLst/>
          </a:prstGeom>
        </p:spPr>
        <p:txBody>
          <a:bodyPr wrap="square">
            <a:spAutoFit/>
          </a:bodyPr>
          <a:lstStyle/>
          <a:p>
            <a:pPr fontAlgn="auto">
              <a:spcBef>
                <a:spcPct val="20000"/>
              </a:spcBef>
              <a:spcAft>
                <a:spcPts val="0"/>
              </a:spcAft>
              <a:buFont typeface="Symbol" pitchFamily="18" charset="2"/>
              <a:buNone/>
            </a:pPr>
            <a:r>
              <a:rPr lang="de-DE" sz="1400" b="1" dirty="0" err="1" smtClean="0">
                <a:solidFill>
                  <a:srgbClr val="000000"/>
                </a:solidFill>
                <a:latin typeface="Arial"/>
              </a:rPr>
              <a:t>bayme</a:t>
            </a:r>
            <a:r>
              <a:rPr lang="de-DE" sz="1400" b="1" dirty="0" smtClean="0">
                <a:solidFill>
                  <a:srgbClr val="000000"/>
                </a:solidFill>
                <a:latin typeface="Arial"/>
              </a:rPr>
              <a:t> </a:t>
            </a:r>
            <a:r>
              <a:rPr lang="de-DE" sz="1400" b="1" dirty="0" err="1" smtClean="0">
                <a:solidFill>
                  <a:srgbClr val="000000"/>
                </a:solidFill>
                <a:latin typeface="Arial"/>
              </a:rPr>
              <a:t>vbm</a:t>
            </a:r>
            <a:endParaRPr lang="de-DE" sz="1400" b="1" dirty="0" smtClean="0">
              <a:solidFill>
                <a:srgbClr val="000000"/>
              </a:solidFill>
              <a:latin typeface="Arial"/>
            </a:endParaRPr>
          </a:p>
          <a:p>
            <a:pPr fontAlgn="auto">
              <a:spcBef>
                <a:spcPct val="20000"/>
              </a:spcBef>
              <a:spcAft>
                <a:spcPts val="0"/>
              </a:spcAft>
              <a:buFont typeface="Symbol" pitchFamily="18" charset="2"/>
              <a:buNone/>
            </a:pPr>
            <a:r>
              <a:rPr lang="de-DE" sz="1400" dirty="0" smtClean="0">
                <a:solidFill>
                  <a:srgbClr val="000000"/>
                </a:solidFill>
                <a:latin typeface="Arial"/>
              </a:rPr>
              <a:t>Die bayerischen Metall- und</a:t>
            </a:r>
          </a:p>
          <a:p>
            <a:pPr fontAlgn="auto">
              <a:spcBef>
                <a:spcPct val="20000"/>
              </a:spcBef>
              <a:spcAft>
                <a:spcPts val="0"/>
              </a:spcAft>
              <a:buFont typeface="Symbol" pitchFamily="18" charset="2"/>
              <a:buNone/>
            </a:pPr>
            <a:r>
              <a:rPr lang="de-DE" sz="1400" dirty="0" smtClean="0">
                <a:solidFill>
                  <a:srgbClr val="000000"/>
                </a:solidFill>
                <a:latin typeface="Arial"/>
              </a:rPr>
              <a:t>Elektro-Arbeitgeber</a:t>
            </a:r>
          </a:p>
          <a:p>
            <a:pPr fontAlgn="auto">
              <a:spcBef>
                <a:spcPct val="20000"/>
              </a:spcBef>
              <a:spcAft>
                <a:spcPts val="0"/>
              </a:spcAft>
              <a:buFont typeface="Symbol" pitchFamily="18" charset="2"/>
              <a:buNone/>
            </a:pPr>
            <a:r>
              <a:rPr lang="de-DE" sz="1400" dirty="0" smtClean="0">
                <a:solidFill>
                  <a:srgbClr val="000000"/>
                </a:solidFill>
                <a:latin typeface="Arial"/>
              </a:rPr>
              <a:t> </a:t>
            </a:r>
          </a:p>
          <a:p>
            <a:pPr fontAlgn="auto">
              <a:spcBef>
                <a:spcPct val="20000"/>
              </a:spcBef>
              <a:spcAft>
                <a:spcPts val="0"/>
              </a:spcAft>
              <a:buFont typeface="Symbol" pitchFamily="18" charset="2"/>
              <a:buNone/>
              <a:defRPr/>
            </a:pPr>
            <a:endParaRPr lang="de-DE" sz="1400" dirty="0" smtClean="0">
              <a:solidFill>
                <a:srgbClr val="000000"/>
              </a:solidFill>
              <a:latin typeface="Arial"/>
            </a:endParaRPr>
          </a:p>
          <a:p>
            <a:pPr fontAlgn="auto">
              <a:spcBef>
                <a:spcPct val="20000"/>
              </a:spcBef>
              <a:spcAft>
                <a:spcPts val="0"/>
              </a:spcAft>
              <a:buFont typeface="Symbol" pitchFamily="18" charset="2"/>
              <a:buNone/>
              <a:defRPr/>
            </a:pPr>
            <a:endParaRPr lang="de-DE" sz="1400" dirty="0" smtClean="0">
              <a:solidFill>
                <a:srgbClr val="000000"/>
              </a:solidFill>
              <a:latin typeface="Arial"/>
            </a:endParaRPr>
          </a:p>
          <a:p>
            <a:pPr fontAlgn="auto">
              <a:spcBef>
                <a:spcPct val="20000"/>
              </a:spcBef>
              <a:spcAft>
                <a:spcPts val="0"/>
              </a:spcAft>
              <a:buFont typeface="Symbol" pitchFamily="18" charset="2"/>
              <a:buNone/>
            </a:pPr>
            <a:r>
              <a:rPr lang="de-DE" sz="1400" dirty="0" smtClean="0">
                <a:solidFill>
                  <a:srgbClr val="000000"/>
                </a:solidFill>
                <a:latin typeface="Arial"/>
              </a:rPr>
              <a:t> </a:t>
            </a:r>
          </a:p>
          <a:p>
            <a:pPr fontAlgn="auto">
              <a:spcBef>
                <a:spcPct val="20000"/>
              </a:spcBef>
              <a:spcAft>
                <a:spcPts val="0"/>
              </a:spcAft>
              <a:buFont typeface="Symbol" pitchFamily="18" charset="2"/>
              <a:buNone/>
            </a:pPr>
            <a:r>
              <a:rPr lang="de-DE" sz="1400" dirty="0" smtClean="0">
                <a:solidFill>
                  <a:srgbClr val="000000"/>
                </a:solidFill>
                <a:latin typeface="Arial"/>
              </a:rPr>
              <a:t>www.baymevbm.de</a:t>
            </a:r>
          </a:p>
        </p:txBody>
      </p:sp>
      <p:cxnSp>
        <p:nvCxnSpPr>
          <p:cNvPr id="5" name="Gerade Verbindung 4"/>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atumsplatzhalter 11"/>
          <p:cNvSpPr>
            <a:spLocks noGrp="1"/>
          </p:cNvSpPr>
          <p:nvPr>
            <p:ph type="dt" sz="half" idx="10"/>
          </p:nvPr>
        </p:nvSpPr>
        <p:spPr/>
        <p:txBody>
          <a:bodyPr/>
          <a:lstStyle/>
          <a:p>
            <a:r>
              <a:rPr lang="de-DE" smtClean="0">
                <a:solidFill>
                  <a:prstClr val="black"/>
                </a:solidFill>
              </a:rPr>
              <a:t>09.06.2016</a:t>
            </a:r>
            <a:endParaRPr lang="de-DE" dirty="0">
              <a:solidFill>
                <a:prstClr val="black"/>
              </a:solidFill>
            </a:endParaRPr>
          </a:p>
        </p:txBody>
      </p:sp>
      <p:sp>
        <p:nvSpPr>
          <p:cNvPr id="13" name="Fußzeilenplatzhalter 12"/>
          <p:cNvSpPr>
            <a:spLocks noGrp="1"/>
          </p:cNvSpPr>
          <p:nvPr>
            <p:ph type="ftr" sz="quarter" idx="11"/>
          </p:nvPr>
        </p:nvSpPr>
        <p:spPr/>
        <p:txBody>
          <a:bodyPr/>
          <a:lstStyle/>
          <a:p>
            <a:r>
              <a:rPr lang="de-DE" smtClean="0">
                <a:solidFill>
                  <a:prstClr val="black"/>
                </a:solidFill>
              </a:rPr>
              <a:t>/ Ergebnispräsentation</a:t>
            </a:r>
            <a:endParaRPr lang="de-DE" dirty="0">
              <a:solidFill>
                <a:prstClr val="black"/>
              </a:solidFill>
            </a:endParaRPr>
          </a:p>
        </p:txBody>
      </p:sp>
      <p:sp>
        <p:nvSpPr>
          <p:cNvPr id="14" name="Foliennummernplatzhalter 13"/>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 xmlns:p14="http://schemas.microsoft.com/office/powerpoint/2010/main" val="1601091731"/>
      </p:ext>
    </p:extLst>
  </p:cSld>
  <p:clrMapOvr>
    <a:masterClrMapping/>
  </p:clrMapOvr>
  <p:timing>
    <p:tnLst>
      <p:par>
        <p:cTn id="1" dur="indefinite" restart="never" nodeType="tmRoot"/>
      </p:par>
    </p:tnLst>
  </p:timing>
</p:sldLayout>
</file>

<file path=ppt/slideLayouts/slideLayout105.xml><?xml version="1.0" encoding="utf-8"?>
<p:sldLayout xmlns:a="http://schemas.openxmlformats.org/drawingml/2006/main" xmlns:r="http://schemas.openxmlformats.org/officeDocument/2006/relationships" xmlns:p="http://schemas.openxmlformats.org/presentationml/2006/main" userDrawn="1">
  <p:cSld name="1_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25187" y="206399"/>
            <a:ext cx="6639636" cy="516933"/>
          </a:xfrm>
          <a:prstGeom prst="rect">
            <a:avLst/>
          </a:prstGeom>
        </p:spPr>
        <p:txBody>
          <a:bodyPr/>
          <a:lstStyle>
            <a:lvl1pPr algn="l">
              <a:defRPr sz="2400"/>
            </a:lvl1pPr>
          </a:lstStyle>
          <a:p>
            <a:r>
              <a:rPr lang="de-DE" dirty="0" smtClean="0"/>
              <a:t>Titelmasterformat durch Klicken bearbeiten</a:t>
            </a:r>
            <a:endParaRPr lang="de-DE" dirty="0"/>
          </a:p>
        </p:txBody>
      </p:sp>
    </p:spTree>
    <p:extLst>
      <p:ext uri="{BB962C8B-B14F-4D97-AF65-F5344CB8AC3E}">
        <p14:creationId xmlns="" xmlns:p14="http://schemas.microsoft.com/office/powerpoint/2010/main" val="1438239106"/>
      </p:ext>
    </p:extLst>
  </p:cSld>
  <p:clrMapOvr>
    <a:masterClrMapping/>
  </p:clrMapOvr>
  <p:transition/>
  <p:timing>
    <p:tnLst>
      <p:par>
        <p:cTn id="1" dur="indefinite" restart="never" nodeType="tmRoot"/>
      </p:par>
    </p:tnLst>
  </p:timing>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pic>
        <p:nvPicPr>
          <p:cNvPr id="5" name="Picture 2" descr="\\GR-SERVER\gr_all\gr_projects_aktuell\verbaende_design\powerpoint\titelbilder\baymevbm-Titelslide-V01a.jpg"/>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r="645"/>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770400" y="5237446"/>
            <a:ext cx="7920000" cy="908808"/>
          </a:xfrm>
        </p:spPr>
        <p:txBody>
          <a:bodyPr>
            <a:noAutofit/>
          </a:bodyPr>
          <a:lstStyle>
            <a:lvl1pPr>
              <a:defRPr sz="2800">
                <a:solidFill>
                  <a:schemeClr val="tx1"/>
                </a:solidFill>
              </a:defRPr>
            </a:lvl1pPr>
          </a:lstStyle>
          <a:p>
            <a:r>
              <a:rPr lang="de-DE" smtClean="0"/>
              <a:t>Titelmasterformat durch Klicken bearbeiten</a:t>
            </a:r>
            <a:endParaRPr lang="de-DE" dirty="0"/>
          </a:p>
        </p:txBody>
      </p:sp>
      <p:sp>
        <p:nvSpPr>
          <p:cNvPr id="3" name="Untertitel 2"/>
          <p:cNvSpPr>
            <a:spLocks noGrp="1"/>
          </p:cNvSpPr>
          <p:nvPr>
            <p:ph type="subTitle" idx="1"/>
          </p:nvPr>
        </p:nvSpPr>
        <p:spPr>
          <a:xfrm>
            <a:off x="770400" y="6165304"/>
            <a:ext cx="7920000" cy="687712"/>
          </a:xfrm>
        </p:spPr>
        <p:txBody>
          <a:bodyPr>
            <a:noAutofit/>
          </a:bodyPr>
          <a:lstStyle>
            <a:lvl1pPr marL="0" indent="0" algn="l">
              <a:buNone/>
              <a:defRPr sz="1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dirty="0"/>
          </a:p>
        </p:txBody>
      </p:sp>
      <p:sp>
        <p:nvSpPr>
          <p:cNvPr id="10" name="Textfeld 9"/>
          <p:cNvSpPr txBox="1"/>
          <p:nvPr userDrawn="1"/>
        </p:nvSpPr>
        <p:spPr>
          <a:xfrm>
            <a:off x="770400" y="4943688"/>
            <a:ext cx="7920000" cy="261610"/>
          </a:xfrm>
          <a:prstGeom prst="rect">
            <a:avLst/>
          </a:prstGeom>
          <a:noFill/>
        </p:spPr>
        <p:txBody>
          <a:bodyPr wrap="none" rtlCol="0">
            <a:noAutofit/>
          </a:bodyPr>
          <a:lstStyle/>
          <a:p>
            <a:pPr fontAlgn="auto">
              <a:spcBef>
                <a:spcPts val="0"/>
              </a:spcBef>
              <a:spcAft>
                <a:spcPts val="0"/>
              </a:spcAft>
            </a:pPr>
            <a:endParaRPr lang="de-DE" sz="1400" dirty="0">
              <a:solidFill>
                <a:prstClr val="black"/>
              </a:solidFill>
              <a:latin typeface="Arial"/>
            </a:endParaRPr>
          </a:p>
        </p:txBody>
      </p:sp>
    </p:spTree>
    <p:extLst>
      <p:ext uri="{BB962C8B-B14F-4D97-AF65-F5344CB8AC3E}">
        <p14:creationId xmlns="" xmlns:p14="http://schemas.microsoft.com/office/powerpoint/2010/main" val="3765094301"/>
      </p:ext>
    </p:extLst>
  </p:cSld>
  <p:clrMapOvr>
    <a:masterClrMapping/>
  </p:clrMapOvr>
  <p:timing>
    <p:tnLst>
      <p:par>
        <p:cTn id="1" dur="indefinite" restart="never" nodeType="tmRoot"/>
      </p:par>
    </p:tnLst>
  </p:timing>
</p:sldLayout>
</file>

<file path=ppt/slideLayouts/slideLayout107.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98400" y="356400"/>
            <a:ext cx="7920000" cy="1143000"/>
          </a:xfrm>
        </p:spPr>
        <p:txBody>
          <a:bodyPr/>
          <a:lstStyle/>
          <a:p>
            <a:r>
              <a:rPr lang="de-DE" smtClean="0"/>
              <a:t>Titelmasterformat durch Klicken bearbeiten</a:t>
            </a:r>
            <a:endParaRPr lang="de-DE"/>
          </a:p>
        </p:txBody>
      </p:sp>
      <p:sp>
        <p:nvSpPr>
          <p:cNvPr id="3" name="Inhaltsplatzhalter 2"/>
          <p:cNvSpPr>
            <a:spLocks noGrp="1"/>
          </p:cNvSpPr>
          <p:nvPr>
            <p:ph idx="1"/>
          </p:nvPr>
        </p:nvSpPr>
        <p:spPr>
          <a:xfrm>
            <a:off x="756456" y="1573200"/>
            <a:ext cx="7920000" cy="47880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cxnSp>
        <p:nvCxnSpPr>
          <p:cNvPr id="10" name="Gerade Verbindung 9"/>
          <p:cNvCxnSpPr/>
          <p:nvPr userDrawn="1"/>
        </p:nvCxnSpPr>
        <p:spPr>
          <a:xfrm>
            <a:off x="756456" y="1501200"/>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 name="Datumsplatzhalter 3"/>
          <p:cNvSpPr>
            <a:spLocks noGrp="1"/>
          </p:cNvSpPr>
          <p:nvPr>
            <p:ph type="dt" sz="half" idx="10"/>
          </p:nvPr>
        </p:nvSpPr>
        <p:spPr>
          <a:xfrm>
            <a:off x="7236296" y="6541200"/>
            <a:ext cx="1500386" cy="268139"/>
          </a:xfrm>
        </p:spPr>
        <p:txBody>
          <a:bodyPr/>
          <a:lstStyle/>
          <a:p>
            <a:r>
              <a:rPr lang="de-DE" dirty="0" smtClean="0">
                <a:solidFill>
                  <a:prstClr val="black"/>
                </a:solidFill>
              </a:rPr>
              <a:t>19.09.2016</a:t>
            </a:r>
            <a:endParaRPr lang="de-DE" dirty="0">
              <a:solidFill>
                <a:prstClr val="black"/>
              </a:solidFill>
            </a:endParaRPr>
          </a:p>
        </p:txBody>
      </p:sp>
      <p:sp>
        <p:nvSpPr>
          <p:cNvPr id="5" name="Fußzeilenplatzhalter 4"/>
          <p:cNvSpPr>
            <a:spLocks noGrp="1"/>
          </p:cNvSpPr>
          <p:nvPr>
            <p:ph type="ftr" sz="quarter" idx="11"/>
          </p:nvPr>
        </p:nvSpPr>
        <p:spPr>
          <a:xfrm>
            <a:off x="1222778" y="6541200"/>
            <a:ext cx="6020096" cy="268139"/>
          </a:xfrm>
        </p:spPr>
        <p:txBody>
          <a:bodyPr/>
          <a:lstStyle/>
          <a:p>
            <a:r>
              <a:rPr lang="de-DE" smtClean="0">
                <a:solidFill>
                  <a:prstClr val="black"/>
                </a:solidFill>
              </a:rPr>
              <a:t>/ Ergebnispräsentation</a:t>
            </a:r>
            <a:endParaRPr lang="de-DE" dirty="0">
              <a:solidFill>
                <a:prstClr val="black"/>
              </a:solidFill>
            </a:endParaRPr>
          </a:p>
        </p:txBody>
      </p:sp>
      <p:sp>
        <p:nvSpPr>
          <p:cNvPr id="6" name="Foliennummernplatzhalter 5"/>
          <p:cNvSpPr>
            <a:spLocks noGrp="1"/>
          </p:cNvSpPr>
          <p:nvPr>
            <p:ph type="sldNum" sz="quarter" idx="12"/>
          </p:nvPr>
        </p:nvSpPr>
        <p:spPr>
          <a:xfrm>
            <a:off x="756456" y="6541200"/>
            <a:ext cx="432000" cy="270000"/>
          </a:xfrm>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 xmlns:p14="http://schemas.microsoft.com/office/powerpoint/2010/main" val="1851508505"/>
      </p:ext>
    </p:extLst>
  </p:cSld>
  <p:clrMapOvr>
    <a:masterClrMapping/>
  </p:clrMapOvr>
  <p:timing>
    <p:tnLst>
      <p:par>
        <p:cTn id="1" dur="indefinite" restart="never" nodeType="tmRoot"/>
      </p:par>
    </p:tnLst>
  </p:timing>
</p:sldLayout>
</file>

<file path=ppt/slideLayouts/slideLayout108.xml><?xml version="1.0" encoding="utf-8"?>
<p:sldLayout xmlns:a="http://schemas.openxmlformats.org/drawingml/2006/main" xmlns:r="http://schemas.openxmlformats.org/officeDocument/2006/relationships" xmlns:p="http://schemas.openxmlformats.org/presentationml/2006/main" type="obj" preserve="1">
  <p:cSld name="Titel und viel Inhalt">
    <p:spTree>
      <p:nvGrpSpPr>
        <p:cNvPr id="1" name=""/>
        <p:cNvGrpSpPr/>
        <p:nvPr/>
      </p:nvGrpSpPr>
      <p:grpSpPr>
        <a:xfrm>
          <a:off x="0" y="0"/>
          <a:ext cx="0" cy="0"/>
          <a:chOff x="0" y="0"/>
          <a:chExt cx="0" cy="0"/>
        </a:xfrm>
      </p:grpSpPr>
      <p:sp>
        <p:nvSpPr>
          <p:cNvPr id="2" name="Titel 1"/>
          <p:cNvSpPr>
            <a:spLocks noGrp="1"/>
          </p:cNvSpPr>
          <p:nvPr>
            <p:ph type="title"/>
          </p:nvPr>
        </p:nvSpPr>
        <p:spPr>
          <a:xfrm>
            <a:off x="747611" y="274638"/>
            <a:ext cx="7920000" cy="1058862"/>
          </a:xfrm>
        </p:spPr>
        <p:txBody>
          <a:bodyPr/>
          <a:lstStyle/>
          <a:p>
            <a:r>
              <a:rPr lang="de-DE" dirty="0" smtClean="0"/>
              <a:t>Titelmasterformat durch Klicken bearbeiten</a:t>
            </a:r>
            <a:endParaRPr lang="de-DE" dirty="0"/>
          </a:p>
        </p:txBody>
      </p:sp>
      <p:sp>
        <p:nvSpPr>
          <p:cNvPr id="3" name="Inhaltsplatzhalter 2"/>
          <p:cNvSpPr>
            <a:spLocks noGrp="1"/>
          </p:cNvSpPr>
          <p:nvPr>
            <p:ph idx="1"/>
          </p:nvPr>
        </p:nvSpPr>
        <p:spPr>
          <a:xfrm>
            <a:off x="756000" y="1543050"/>
            <a:ext cx="7920000" cy="486495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cxnSp>
        <p:nvCxnSpPr>
          <p:cNvPr id="4" name="Gerade Verbindung 3"/>
          <p:cNvCxnSpPr/>
          <p:nvPr userDrawn="1"/>
        </p:nvCxnSpPr>
        <p:spPr>
          <a:xfrm>
            <a:off x="755999" y="126228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umsplatzhalter 7"/>
          <p:cNvSpPr>
            <a:spLocks noGrp="1"/>
          </p:cNvSpPr>
          <p:nvPr>
            <p:ph type="dt" sz="half" idx="10"/>
          </p:nvPr>
        </p:nvSpPr>
        <p:spPr/>
        <p:txBody>
          <a:bodyPr/>
          <a:lstStyle/>
          <a:p>
            <a:r>
              <a:rPr lang="de-DE" smtClean="0">
                <a:solidFill>
                  <a:prstClr val="black"/>
                </a:solidFill>
              </a:rPr>
              <a:t>09.06.2016</a:t>
            </a:r>
            <a:endParaRPr lang="de-DE" dirty="0">
              <a:solidFill>
                <a:prstClr val="black"/>
              </a:solidFill>
            </a:endParaRPr>
          </a:p>
        </p:txBody>
      </p:sp>
      <p:sp>
        <p:nvSpPr>
          <p:cNvPr id="9" name="Fußzeilenplatzhalter 8"/>
          <p:cNvSpPr>
            <a:spLocks noGrp="1"/>
          </p:cNvSpPr>
          <p:nvPr>
            <p:ph type="ftr" sz="quarter" idx="11"/>
          </p:nvPr>
        </p:nvSpPr>
        <p:spPr/>
        <p:txBody>
          <a:bodyPr/>
          <a:lstStyle/>
          <a:p>
            <a:r>
              <a:rPr lang="de-DE" smtClean="0">
                <a:solidFill>
                  <a:prstClr val="black"/>
                </a:solidFill>
              </a:rPr>
              <a:t>/ Ergebnispräsentation</a:t>
            </a:r>
            <a:endParaRPr lang="de-DE" dirty="0">
              <a:solidFill>
                <a:prstClr val="black"/>
              </a:solidFill>
            </a:endParaRPr>
          </a:p>
        </p:txBody>
      </p:sp>
      <p:sp>
        <p:nvSpPr>
          <p:cNvPr id="10" name="Foliennummernplatzhalter 9"/>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 xmlns:p14="http://schemas.microsoft.com/office/powerpoint/2010/main" val="559062906"/>
      </p:ext>
    </p:extLst>
  </p:cSld>
  <p:clrMapOvr>
    <a:masterClrMapping/>
  </p:clrMapOvr>
  <p:timing>
    <p:tnLst>
      <p:par>
        <p:cTn id="1" dur="indefinite" restart="never" nodeType="tmRoot"/>
      </p:par>
    </p:tnLst>
  </p:timing>
</p:sldLayout>
</file>

<file path=ppt/slideLayouts/slideLayout109.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756000" y="274638"/>
            <a:ext cx="7920000" cy="1143000"/>
          </a:xfr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756000" y="1600200"/>
            <a:ext cx="387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Inhaltsplatzhalter 3"/>
          <p:cNvSpPr>
            <a:spLocks noGrp="1"/>
          </p:cNvSpPr>
          <p:nvPr>
            <p:ph sz="half" idx="2"/>
          </p:nvPr>
        </p:nvSpPr>
        <p:spPr>
          <a:xfrm>
            <a:off x="4804802" y="1600200"/>
            <a:ext cx="387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cxnSp>
        <p:nvCxnSpPr>
          <p:cNvPr id="8" name="Gerade Verbindung 7"/>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atumsplatzhalter 11"/>
          <p:cNvSpPr>
            <a:spLocks noGrp="1"/>
          </p:cNvSpPr>
          <p:nvPr>
            <p:ph type="dt" sz="half" idx="10"/>
          </p:nvPr>
        </p:nvSpPr>
        <p:spPr/>
        <p:txBody>
          <a:bodyPr/>
          <a:lstStyle/>
          <a:p>
            <a:r>
              <a:rPr lang="de-DE" smtClean="0">
                <a:solidFill>
                  <a:prstClr val="black"/>
                </a:solidFill>
              </a:rPr>
              <a:t>09.06.2016</a:t>
            </a:r>
            <a:endParaRPr lang="de-DE" dirty="0">
              <a:solidFill>
                <a:prstClr val="black"/>
              </a:solidFill>
            </a:endParaRPr>
          </a:p>
        </p:txBody>
      </p:sp>
      <p:sp>
        <p:nvSpPr>
          <p:cNvPr id="13" name="Fußzeilenplatzhalter 12"/>
          <p:cNvSpPr>
            <a:spLocks noGrp="1"/>
          </p:cNvSpPr>
          <p:nvPr>
            <p:ph type="ftr" sz="quarter" idx="11"/>
          </p:nvPr>
        </p:nvSpPr>
        <p:spPr/>
        <p:txBody>
          <a:bodyPr/>
          <a:lstStyle/>
          <a:p>
            <a:r>
              <a:rPr lang="de-DE" smtClean="0">
                <a:solidFill>
                  <a:prstClr val="black"/>
                </a:solidFill>
              </a:rPr>
              <a:t>/ Ergebnispräsentation</a:t>
            </a:r>
            <a:endParaRPr lang="de-DE" dirty="0">
              <a:solidFill>
                <a:prstClr val="black"/>
              </a:solidFill>
            </a:endParaRPr>
          </a:p>
        </p:txBody>
      </p:sp>
      <p:sp>
        <p:nvSpPr>
          <p:cNvPr id="14" name="Foliennummernplatzhalter 13"/>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 xmlns:p14="http://schemas.microsoft.com/office/powerpoint/2010/main" val="426297515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31000" y="188913"/>
            <a:ext cx="2162175" cy="593725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242888" y="188913"/>
            <a:ext cx="6335712" cy="593725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 xmlns:p14="http://schemas.microsoft.com/office/powerpoint/2010/main" val="746885782"/>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1 * horizontal, 2 * vertikal">
    <p:spTree>
      <p:nvGrpSpPr>
        <p:cNvPr id="1" name=""/>
        <p:cNvGrpSpPr/>
        <p:nvPr/>
      </p:nvGrpSpPr>
      <p:grpSpPr>
        <a:xfrm>
          <a:off x="0" y="0"/>
          <a:ext cx="0" cy="0"/>
          <a:chOff x="0" y="0"/>
          <a:chExt cx="0" cy="0"/>
        </a:xfrm>
      </p:grpSpPr>
      <p:sp>
        <p:nvSpPr>
          <p:cNvPr id="2" name="Titel 1"/>
          <p:cNvSpPr>
            <a:spLocks noGrp="1"/>
          </p:cNvSpPr>
          <p:nvPr>
            <p:ph type="title"/>
          </p:nvPr>
        </p:nvSpPr>
        <p:spPr>
          <a:xfrm>
            <a:off x="756000" y="274638"/>
            <a:ext cx="7920000" cy="1143000"/>
          </a:xfrm>
        </p:spPr>
        <p:txBody>
          <a:bodyPr/>
          <a:lstStyle>
            <a:lvl1pPr>
              <a:defRPr/>
            </a:lvl1pPr>
          </a:lstStyle>
          <a:p>
            <a:r>
              <a:rPr lang="de-DE" smtClean="0"/>
              <a:t>Titelmasterformat durch Klicken bearbeiten</a:t>
            </a:r>
            <a:endParaRPr lang="de-DE" dirty="0"/>
          </a:p>
        </p:txBody>
      </p:sp>
      <p:sp>
        <p:nvSpPr>
          <p:cNvPr id="3" name="Textplatzhalter 2"/>
          <p:cNvSpPr>
            <a:spLocks noGrp="1"/>
          </p:cNvSpPr>
          <p:nvPr>
            <p:ph type="body" idx="1"/>
          </p:nvPr>
        </p:nvSpPr>
        <p:spPr>
          <a:xfrm>
            <a:off x="756000" y="1535112"/>
            <a:ext cx="7920000" cy="1605855"/>
          </a:xfrm>
        </p:spPr>
        <p:txBody>
          <a:bodyPr anchor="t">
            <a:normAutofit/>
          </a:bodyPr>
          <a:lstStyle>
            <a:lvl1pPr marL="0" indent="0">
              <a:buNone/>
              <a:defRPr lang="de-DE" sz="1800" kern="1200" dirty="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342900" lvl="0" indent="-342900" algn="l" defTabSz="914400" rtl="0" eaLnBrk="1" latinLnBrk="0" hangingPunct="1">
              <a:spcBef>
                <a:spcPct val="20000"/>
              </a:spcBef>
              <a:buFont typeface="Symbol" pitchFamily="18" charset="2"/>
              <a:buChar char="-"/>
            </a:pPr>
            <a:r>
              <a:rPr lang="de-DE" smtClean="0"/>
              <a:t>Textmasterformat bearbeiten</a:t>
            </a:r>
          </a:p>
        </p:txBody>
      </p:sp>
      <p:sp>
        <p:nvSpPr>
          <p:cNvPr id="4" name="Inhaltsplatzhalter 3"/>
          <p:cNvSpPr>
            <a:spLocks noGrp="1"/>
          </p:cNvSpPr>
          <p:nvPr>
            <p:ph sz="half" idx="2"/>
          </p:nvPr>
        </p:nvSpPr>
        <p:spPr>
          <a:xfrm>
            <a:off x="756000" y="3212975"/>
            <a:ext cx="3870000" cy="2913187"/>
          </a:xfrm>
        </p:spPr>
        <p:txBody>
          <a:bodyPr>
            <a:normAutofit/>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6" name="Inhaltsplatzhalter 5"/>
          <p:cNvSpPr>
            <a:spLocks noGrp="1"/>
          </p:cNvSpPr>
          <p:nvPr>
            <p:ph sz="quarter" idx="4"/>
          </p:nvPr>
        </p:nvSpPr>
        <p:spPr>
          <a:xfrm>
            <a:off x="4806456" y="3212975"/>
            <a:ext cx="3870000" cy="2913187"/>
          </a:xfrm>
        </p:spPr>
        <p:txBody>
          <a:bodyPr>
            <a:normAutofit/>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cxnSp>
        <p:nvCxnSpPr>
          <p:cNvPr id="10" name="Gerade Verbindung 9"/>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Datumsplatzhalter 12"/>
          <p:cNvSpPr>
            <a:spLocks noGrp="1"/>
          </p:cNvSpPr>
          <p:nvPr>
            <p:ph type="dt" sz="half" idx="10"/>
          </p:nvPr>
        </p:nvSpPr>
        <p:spPr/>
        <p:txBody>
          <a:bodyPr/>
          <a:lstStyle/>
          <a:p>
            <a:r>
              <a:rPr lang="de-DE" smtClean="0">
                <a:solidFill>
                  <a:prstClr val="black"/>
                </a:solidFill>
              </a:rPr>
              <a:t>09.06.2016</a:t>
            </a:r>
            <a:endParaRPr lang="de-DE" dirty="0">
              <a:solidFill>
                <a:prstClr val="black"/>
              </a:solidFill>
            </a:endParaRPr>
          </a:p>
        </p:txBody>
      </p:sp>
      <p:sp>
        <p:nvSpPr>
          <p:cNvPr id="14" name="Fußzeilenplatzhalter 13"/>
          <p:cNvSpPr>
            <a:spLocks noGrp="1"/>
          </p:cNvSpPr>
          <p:nvPr>
            <p:ph type="ftr" sz="quarter" idx="11"/>
          </p:nvPr>
        </p:nvSpPr>
        <p:spPr/>
        <p:txBody>
          <a:bodyPr/>
          <a:lstStyle/>
          <a:p>
            <a:r>
              <a:rPr lang="de-DE" smtClean="0">
                <a:solidFill>
                  <a:prstClr val="black"/>
                </a:solidFill>
              </a:rPr>
              <a:t>/ Ergebnispräsentation</a:t>
            </a:r>
            <a:endParaRPr lang="de-DE" dirty="0">
              <a:solidFill>
                <a:prstClr val="black"/>
              </a:solidFill>
            </a:endParaRPr>
          </a:p>
        </p:txBody>
      </p:sp>
      <p:sp>
        <p:nvSpPr>
          <p:cNvPr id="15" name="Foliennummernplatzhalter 14"/>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cxnSp>
        <p:nvCxnSpPr>
          <p:cNvPr id="11" name="Gerade Verbindung 10"/>
          <p:cNvCxnSpPr/>
          <p:nvPr userDrawn="1"/>
        </p:nvCxnSpPr>
        <p:spPr>
          <a:xfrm>
            <a:off x="756456" y="6534000"/>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821566609"/>
      </p:ext>
    </p:extLst>
  </p:cSld>
  <p:clrMapOvr>
    <a:masterClrMapping/>
  </p:clrMapOvr>
  <p:timing>
    <p:tnLst>
      <p:par>
        <p:cTn id="1" dur="indefinite" restart="never" nodeType="tmRoot"/>
      </p:par>
    </p:tnLst>
  </p:timing>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Drei Inhalte">
    <p:spTree>
      <p:nvGrpSpPr>
        <p:cNvPr id="1" name=""/>
        <p:cNvGrpSpPr/>
        <p:nvPr/>
      </p:nvGrpSpPr>
      <p:grpSpPr>
        <a:xfrm>
          <a:off x="0" y="0"/>
          <a:ext cx="0" cy="0"/>
          <a:chOff x="0" y="0"/>
          <a:chExt cx="0" cy="0"/>
        </a:xfrm>
      </p:grpSpPr>
      <p:sp>
        <p:nvSpPr>
          <p:cNvPr id="2" name="Titel 1"/>
          <p:cNvSpPr>
            <a:spLocks noGrp="1"/>
          </p:cNvSpPr>
          <p:nvPr>
            <p:ph type="title"/>
          </p:nvPr>
        </p:nvSpPr>
        <p:spPr>
          <a:xfrm>
            <a:off x="756000" y="274638"/>
            <a:ext cx="7920000" cy="1143000"/>
          </a:xfrm>
        </p:spPr>
        <p:txBody>
          <a:bodyPr/>
          <a:lstStyle/>
          <a:p>
            <a:r>
              <a:rPr lang="de-DE" smtClean="0"/>
              <a:t>Titelmasterformat durch Klicken bearbeiten</a:t>
            </a:r>
            <a:endParaRPr lang="de-DE" dirty="0"/>
          </a:p>
        </p:txBody>
      </p:sp>
      <p:sp>
        <p:nvSpPr>
          <p:cNvPr id="3" name="Inhaltsplatzhalter 2"/>
          <p:cNvSpPr>
            <a:spLocks noGrp="1"/>
          </p:cNvSpPr>
          <p:nvPr>
            <p:ph sz="half" idx="1"/>
          </p:nvPr>
        </p:nvSpPr>
        <p:spPr>
          <a:xfrm>
            <a:off x="756000" y="1600200"/>
            <a:ext cx="252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p:txBody>
      </p:sp>
      <p:sp>
        <p:nvSpPr>
          <p:cNvPr id="4" name="Inhaltsplatzhalter 3"/>
          <p:cNvSpPr>
            <a:spLocks noGrp="1"/>
          </p:cNvSpPr>
          <p:nvPr>
            <p:ph sz="half" idx="2"/>
          </p:nvPr>
        </p:nvSpPr>
        <p:spPr>
          <a:xfrm>
            <a:off x="3466993" y="1600200"/>
            <a:ext cx="252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p:txBody>
      </p:sp>
      <p:sp>
        <p:nvSpPr>
          <p:cNvPr id="5" name="Inhaltsplatzhalter 3"/>
          <p:cNvSpPr>
            <a:spLocks noGrp="1"/>
          </p:cNvSpPr>
          <p:nvPr>
            <p:ph sz="half" idx="10"/>
          </p:nvPr>
        </p:nvSpPr>
        <p:spPr>
          <a:xfrm>
            <a:off x="6156456" y="1602000"/>
            <a:ext cx="252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p:txBody>
      </p:sp>
      <p:cxnSp>
        <p:nvCxnSpPr>
          <p:cNvPr id="6" name="Gerade Verbindung 5"/>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Datumsplatzhalter 12"/>
          <p:cNvSpPr>
            <a:spLocks noGrp="1"/>
          </p:cNvSpPr>
          <p:nvPr>
            <p:ph type="dt" sz="half" idx="11"/>
          </p:nvPr>
        </p:nvSpPr>
        <p:spPr/>
        <p:txBody>
          <a:bodyPr/>
          <a:lstStyle/>
          <a:p>
            <a:r>
              <a:rPr lang="de-DE" smtClean="0">
                <a:solidFill>
                  <a:prstClr val="black"/>
                </a:solidFill>
              </a:rPr>
              <a:t>09.06.2016</a:t>
            </a:r>
            <a:endParaRPr lang="de-DE" dirty="0">
              <a:solidFill>
                <a:prstClr val="black"/>
              </a:solidFill>
            </a:endParaRPr>
          </a:p>
        </p:txBody>
      </p:sp>
      <p:sp>
        <p:nvSpPr>
          <p:cNvPr id="14" name="Fußzeilenplatzhalter 13"/>
          <p:cNvSpPr>
            <a:spLocks noGrp="1"/>
          </p:cNvSpPr>
          <p:nvPr>
            <p:ph type="ftr" sz="quarter" idx="12"/>
          </p:nvPr>
        </p:nvSpPr>
        <p:spPr/>
        <p:txBody>
          <a:bodyPr/>
          <a:lstStyle/>
          <a:p>
            <a:r>
              <a:rPr lang="de-DE" smtClean="0">
                <a:solidFill>
                  <a:prstClr val="black"/>
                </a:solidFill>
              </a:rPr>
              <a:t>/ Ergebnispräsentation</a:t>
            </a:r>
            <a:endParaRPr lang="de-DE" dirty="0">
              <a:solidFill>
                <a:prstClr val="black"/>
              </a:solidFill>
            </a:endParaRPr>
          </a:p>
        </p:txBody>
      </p:sp>
      <p:sp>
        <p:nvSpPr>
          <p:cNvPr id="15" name="Foliennummernplatzhalter 14"/>
          <p:cNvSpPr>
            <a:spLocks noGrp="1"/>
          </p:cNvSpPr>
          <p:nvPr>
            <p:ph type="sldNum" sz="quarter" idx="13"/>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 xmlns:p14="http://schemas.microsoft.com/office/powerpoint/2010/main" val="3085634159"/>
      </p:ext>
    </p:extLst>
  </p:cSld>
  <p:clrMapOvr>
    <a:masterClrMapping/>
  </p:clrMapOvr>
  <p:timing>
    <p:tnLst>
      <p:par>
        <p:cTn id="1" dur="indefinite" restart="never" nodeType="tmRoot"/>
      </p:par>
    </p:tnLst>
  </p:timing>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Vier Inhalte">
    <p:spTree>
      <p:nvGrpSpPr>
        <p:cNvPr id="1" name=""/>
        <p:cNvGrpSpPr/>
        <p:nvPr/>
      </p:nvGrpSpPr>
      <p:grpSpPr>
        <a:xfrm>
          <a:off x="0" y="0"/>
          <a:ext cx="0" cy="0"/>
          <a:chOff x="0" y="0"/>
          <a:chExt cx="0" cy="0"/>
        </a:xfrm>
      </p:grpSpPr>
      <p:sp>
        <p:nvSpPr>
          <p:cNvPr id="2" name="Titel 1"/>
          <p:cNvSpPr>
            <a:spLocks noGrp="1"/>
          </p:cNvSpPr>
          <p:nvPr>
            <p:ph type="title"/>
          </p:nvPr>
        </p:nvSpPr>
        <p:spPr>
          <a:xfrm>
            <a:off x="756000" y="274638"/>
            <a:ext cx="7920000" cy="1143000"/>
          </a:xfr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756000" y="1600200"/>
            <a:ext cx="1800000" cy="4525963"/>
          </a:xfrm>
        </p:spPr>
        <p:txBody>
          <a:bodyPr>
            <a:noAutofit/>
          </a:bodyPr>
          <a:lstStyle>
            <a:lvl1pPr>
              <a:defRPr sz="1600"/>
            </a:lvl1pPr>
            <a:lvl2pPr>
              <a:defRPr sz="1400"/>
            </a:lvl2pPr>
            <a:lvl3pPr>
              <a:defRPr sz="1400"/>
            </a:lvl3pPr>
            <a:lvl4pPr>
              <a:defRPr sz="1200"/>
            </a:lvl4pPr>
            <a:lvl5pPr>
              <a:defRPr sz="105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p:txBody>
      </p:sp>
      <p:sp>
        <p:nvSpPr>
          <p:cNvPr id="5" name="Inhaltsplatzhalter 2"/>
          <p:cNvSpPr>
            <a:spLocks noGrp="1"/>
          </p:cNvSpPr>
          <p:nvPr>
            <p:ph sz="half" idx="10"/>
          </p:nvPr>
        </p:nvSpPr>
        <p:spPr>
          <a:xfrm>
            <a:off x="2797167" y="1602000"/>
            <a:ext cx="1800000" cy="4525963"/>
          </a:xfrm>
        </p:spPr>
        <p:txBody>
          <a:bodyPr>
            <a:noAutofit/>
          </a:bodyPr>
          <a:lstStyle>
            <a:lvl1pPr>
              <a:defRPr sz="1600"/>
            </a:lvl1pPr>
            <a:lvl2pPr>
              <a:defRPr sz="1400"/>
            </a:lvl2pPr>
            <a:lvl3pPr>
              <a:defRPr sz="1400"/>
            </a:lvl3pPr>
            <a:lvl4pPr>
              <a:defRPr sz="1200"/>
            </a:lvl4pPr>
            <a:lvl5pPr>
              <a:defRPr sz="12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p:txBody>
      </p:sp>
      <p:sp>
        <p:nvSpPr>
          <p:cNvPr id="6" name="Inhaltsplatzhalter 2"/>
          <p:cNvSpPr>
            <a:spLocks noGrp="1"/>
          </p:cNvSpPr>
          <p:nvPr>
            <p:ph sz="half" idx="11"/>
          </p:nvPr>
        </p:nvSpPr>
        <p:spPr>
          <a:xfrm>
            <a:off x="4860232" y="1602000"/>
            <a:ext cx="1800000" cy="4525963"/>
          </a:xfrm>
        </p:spPr>
        <p:txBody>
          <a:bodyPr>
            <a:noAutofit/>
          </a:bodyPr>
          <a:lstStyle>
            <a:lvl1pPr>
              <a:defRPr sz="1600"/>
            </a:lvl1pPr>
            <a:lvl2pPr>
              <a:defRPr sz="1400"/>
            </a:lvl2pPr>
            <a:lvl3pPr>
              <a:defRPr sz="1400"/>
            </a:lvl3pPr>
            <a:lvl4pPr>
              <a:defRPr sz="1200"/>
            </a:lvl4pPr>
            <a:lvl5pPr>
              <a:defRPr sz="12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p:txBody>
      </p:sp>
      <p:sp>
        <p:nvSpPr>
          <p:cNvPr id="7" name="Inhaltsplatzhalter 2"/>
          <p:cNvSpPr>
            <a:spLocks noGrp="1"/>
          </p:cNvSpPr>
          <p:nvPr>
            <p:ph sz="half" idx="12"/>
          </p:nvPr>
        </p:nvSpPr>
        <p:spPr>
          <a:xfrm>
            <a:off x="6876456" y="1602000"/>
            <a:ext cx="1800000" cy="4525963"/>
          </a:xfrm>
        </p:spPr>
        <p:txBody>
          <a:bodyPr>
            <a:noAutofit/>
          </a:bodyPr>
          <a:lstStyle>
            <a:lvl1pPr>
              <a:defRPr sz="1600"/>
            </a:lvl1pPr>
            <a:lvl2pPr>
              <a:defRPr sz="1400"/>
            </a:lvl2pPr>
            <a:lvl3pPr>
              <a:defRPr sz="1400"/>
            </a:lvl3pPr>
            <a:lvl4pPr>
              <a:defRPr sz="1200"/>
            </a:lvl4pPr>
            <a:lvl5pPr>
              <a:defRPr sz="12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p:txBody>
      </p:sp>
      <p:cxnSp>
        <p:nvCxnSpPr>
          <p:cNvPr id="8" name="Gerade Verbindung 7"/>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Datumsplatzhalter 13"/>
          <p:cNvSpPr>
            <a:spLocks noGrp="1"/>
          </p:cNvSpPr>
          <p:nvPr>
            <p:ph type="dt" sz="half" idx="13"/>
          </p:nvPr>
        </p:nvSpPr>
        <p:spPr/>
        <p:txBody>
          <a:bodyPr/>
          <a:lstStyle/>
          <a:p>
            <a:r>
              <a:rPr lang="de-DE" smtClean="0">
                <a:solidFill>
                  <a:prstClr val="black"/>
                </a:solidFill>
              </a:rPr>
              <a:t>09.06.2016</a:t>
            </a:r>
            <a:endParaRPr lang="de-DE" dirty="0">
              <a:solidFill>
                <a:prstClr val="black"/>
              </a:solidFill>
            </a:endParaRPr>
          </a:p>
        </p:txBody>
      </p:sp>
      <p:sp>
        <p:nvSpPr>
          <p:cNvPr id="15" name="Fußzeilenplatzhalter 14"/>
          <p:cNvSpPr>
            <a:spLocks noGrp="1"/>
          </p:cNvSpPr>
          <p:nvPr>
            <p:ph type="ftr" sz="quarter" idx="14"/>
          </p:nvPr>
        </p:nvSpPr>
        <p:spPr/>
        <p:txBody>
          <a:bodyPr/>
          <a:lstStyle/>
          <a:p>
            <a:r>
              <a:rPr lang="de-DE" smtClean="0">
                <a:solidFill>
                  <a:prstClr val="black"/>
                </a:solidFill>
              </a:rPr>
              <a:t>/ Ergebnispräsentation</a:t>
            </a:r>
            <a:endParaRPr lang="de-DE" dirty="0">
              <a:solidFill>
                <a:prstClr val="black"/>
              </a:solidFill>
            </a:endParaRPr>
          </a:p>
        </p:txBody>
      </p:sp>
      <p:sp>
        <p:nvSpPr>
          <p:cNvPr id="16" name="Foliennummernplatzhalter 15"/>
          <p:cNvSpPr>
            <a:spLocks noGrp="1"/>
          </p:cNvSpPr>
          <p:nvPr>
            <p:ph type="sldNum" sz="quarter" idx="15"/>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 xmlns:p14="http://schemas.microsoft.com/office/powerpoint/2010/main" val="695100822"/>
      </p:ext>
    </p:extLst>
  </p:cSld>
  <p:clrMapOvr>
    <a:masterClrMapping/>
  </p:clrMapOvr>
  <p:timing>
    <p:tnLst>
      <p:par>
        <p:cTn id="1" dur="indefinite" restart="never" nodeType="tmRoot"/>
      </p:par>
    </p:tnLst>
  </p:timing>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Ohne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r>
              <a:rPr lang="de-DE" smtClean="0">
                <a:solidFill>
                  <a:prstClr val="black"/>
                </a:solidFill>
              </a:rPr>
              <a:t>09.06.2016</a:t>
            </a:r>
            <a:endParaRPr lang="de-DE" dirty="0">
              <a:solidFill>
                <a:prstClr val="black"/>
              </a:solidFill>
            </a:endParaRPr>
          </a:p>
        </p:txBody>
      </p:sp>
      <p:sp>
        <p:nvSpPr>
          <p:cNvPr id="4" name="Fußzeilenplatzhalter 3"/>
          <p:cNvSpPr>
            <a:spLocks noGrp="1"/>
          </p:cNvSpPr>
          <p:nvPr>
            <p:ph type="ftr" sz="quarter" idx="11"/>
          </p:nvPr>
        </p:nvSpPr>
        <p:spPr/>
        <p:txBody>
          <a:bodyPr/>
          <a:lstStyle/>
          <a:p>
            <a:r>
              <a:rPr lang="de-DE" smtClean="0">
                <a:solidFill>
                  <a:prstClr val="black"/>
                </a:solidFill>
              </a:rPr>
              <a:t>/ Ergebnispräsentation</a:t>
            </a:r>
            <a:endParaRPr lang="de-DE" dirty="0">
              <a:solidFill>
                <a:prstClr val="black"/>
              </a:solidFill>
            </a:endParaRPr>
          </a:p>
        </p:txBody>
      </p:sp>
      <p:sp>
        <p:nvSpPr>
          <p:cNvPr id="5" name="Foliennummernplatzhalter 4"/>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cxnSp>
        <p:nvCxnSpPr>
          <p:cNvPr id="6" name="Gerade Verbindung 5"/>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997551448"/>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Diagramm">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9" name="Inhaltsplatzhalter 3"/>
          <p:cNvSpPr>
            <a:spLocks noGrp="1"/>
          </p:cNvSpPr>
          <p:nvPr>
            <p:ph sz="half" idx="10"/>
          </p:nvPr>
        </p:nvSpPr>
        <p:spPr>
          <a:xfrm>
            <a:off x="6156456" y="1602000"/>
            <a:ext cx="2520000" cy="4525963"/>
          </a:xfrm>
        </p:spPr>
        <p:txBody>
          <a:bodyPr>
            <a:normAutofit/>
          </a:bodyPr>
          <a:lstStyle>
            <a:lvl1pPr>
              <a:defRPr sz="1600"/>
            </a:lvl1pPr>
            <a:lvl2pPr>
              <a:defRPr sz="1400"/>
            </a:lvl2pPr>
            <a:lvl3pPr>
              <a:defRPr sz="1200"/>
            </a:lvl3pPr>
            <a:lvl4pPr>
              <a:defRPr sz="12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p:txBody>
      </p:sp>
      <p:sp>
        <p:nvSpPr>
          <p:cNvPr id="4" name="Diagrammplatzhalter 3"/>
          <p:cNvSpPr>
            <a:spLocks noGrp="1"/>
          </p:cNvSpPr>
          <p:nvPr>
            <p:ph type="chart" sz="quarter" idx="11"/>
          </p:nvPr>
        </p:nvSpPr>
        <p:spPr>
          <a:xfrm>
            <a:off x="755650" y="1602000"/>
            <a:ext cx="5256213" cy="4525200"/>
          </a:xfrm>
        </p:spPr>
        <p:txBody>
          <a:bodyPr>
            <a:normAutofit/>
          </a:bodyPr>
          <a:lstStyle>
            <a:lvl1pPr>
              <a:defRPr sz="1600"/>
            </a:lvl1pPr>
          </a:lstStyle>
          <a:p>
            <a:r>
              <a:rPr lang="de-DE" smtClean="0"/>
              <a:t>Diagramm durch Klicken auf Symbol hinzufügen</a:t>
            </a:r>
            <a:endParaRPr lang="de-DE" dirty="0"/>
          </a:p>
        </p:txBody>
      </p:sp>
      <p:cxnSp>
        <p:nvCxnSpPr>
          <p:cNvPr id="5" name="Gerade Verbindung 4"/>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atumsplatzhalter 11"/>
          <p:cNvSpPr>
            <a:spLocks noGrp="1"/>
          </p:cNvSpPr>
          <p:nvPr>
            <p:ph type="dt" sz="half" idx="12"/>
          </p:nvPr>
        </p:nvSpPr>
        <p:spPr/>
        <p:txBody>
          <a:bodyPr/>
          <a:lstStyle/>
          <a:p>
            <a:r>
              <a:rPr lang="de-DE" smtClean="0">
                <a:solidFill>
                  <a:prstClr val="black"/>
                </a:solidFill>
              </a:rPr>
              <a:t>09.06.2016</a:t>
            </a:r>
            <a:endParaRPr lang="de-DE" dirty="0">
              <a:solidFill>
                <a:prstClr val="black"/>
              </a:solidFill>
            </a:endParaRPr>
          </a:p>
        </p:txBody>
      </p:sp>
      <p:sp>
        <p:nvSpPr>
          <p:cNvPr id="13" name="Fußzeilenplatzhalter 12"/>
          <p:cNvSpPr>
            <a:spLocks noGrp="1"/>
          </p:cNvSpPr>
          <p:nvPr>
            <p:ph type="ftr" sz="quarter" idx="13"/>
          </p:nvPr>
        </p:nvSpPr>
        <p:spPr/>
        <p:txBody>
          <a:bodyPr/>
          <a:lstStyle/>
          <a:p>
            <a:r>
              <a:rPr lang="de-DE" smtClean="0">
                <a:solidFill>
                  <a:prstClr val="black"/>
                </a:solidFill>
              </a:rPr>
              <a:t>/ Ergebnispräsentation</a:t>
            </a:r>
            <a:endParaRPr lang="de-DE" dirty="0">
              <a:solidFill>
                <a:prstClr val="black"/>
              </a:solidFill>
            </a:endParaRPr>
          </a:p>
        </p:txBody>
      </p:sp>
      <p:sp>
        <p:nvSpPr>
          <p:cNvPr id="14" name="Foliennummernplatzhalter 13"/>
          <p:cNvSpPr>
            <a:spLocks noGrp="1"/>
          </p:cNvSpPr>
          <p:nvPr>
            <p:ph type="sldNum" sz="quarter" idx="14"/>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 xmlns:p14="http://schemas.microsoft.com/office/powerpoint/2010/main" val="2648258927"/>
      </p:ext>
    </p:extLst>
  </p:cSld>
  <p:clrMapOvr>
    <a:masterClrMapping/>
  </p:clrMapOvr>
  <p:timing>
    <p:tnLst>
      <p:par>
        <p:cTn id="1" dur="indefinite" restart="never" nodeType="tmRoot"/>
      </p:par>
    </p:tnLst>
  </p:timing>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Zwischenfoli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55576" y="1493912"/>
            <a:ext cx="7920000" cy="494928"/>
          </a:xfrm>
        </p:spPr>
        <p:txBody>
          <a:bodyPr anchor="t"/>
          <a:lstStyle>
            <a:lvl1pPr>
              <a:defRPr/>
            </a:lvl1pPr>
          </a:lstStyle>
          <a:p>
            <a:r>
              <a:rPr lang="de-DE" dirty="0" smtClean="0"/>
              <a:t>Zwischenüberschrift</a:t>
            </a:r>
            <a:endParaRPr lang="de-DE" dirty="0"/>
          </a:p>
        </p:txBody>
      </p:sp>
      <p:cxnSp>
        <p:nvCxnSpPr>
          <p:cNvPr id="6" name="Gerade Verbindung 5"/>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Inhaltsplatzhalter 10"/>
          <p:cNvSpPr>
            <a:spLocks noGrp="1"/>
          </p:cNvSpPr>
          <p:nvPr>
            <p:ph sz="quarter" idx="10" hasCustomPrompt="1"/>
          </p:nvPr>
        </p:nvSpPr>
        <p:spPr>
          <a:xfrm>
            <a:off x="756000" y="1988840"/>
            <a:ext cx="7920000" cy="574675"/>
          </a:xfrm>
        </p:spPr>
        <p:txBody>
          <a:bodyPr>
            <a:normAutofit/>
          </a:bodyPr>
          <a:lstStyle>
            <a:lvl1pPr marL="0" indent="0">
              <a:buNone/>
              <a:defRPr sz="2000"/>
            </a:lvl1pPr>
          </a:lstStyle>
          <a:p>
            <a:pPr lvl="0"/>
            <a:r>
              <a:rPr lang="de-DE" dirty="0" smtClean="0"/>
              <a:t>Untertitel</a:t>
            </a:r>
          </a:p>
        </p:txBody>
      </p:sp>
      <p:sp>
        <p:nvSpPr>
          <p:cNvPr id="10" name="Datumsplatzhalter 9"/>
          <p:cNvSpPr>
            <a:spLocks noGrp="1"/>
          </p:cNvSpPr>
          <p:nvPr>
            <p:ph type="dt" sz="half" idx="11"/>
          </p:nvPr>
        </p:nvSpPr>
        <p:spPr/>
        <p:txBody>
          <a:bodyPr/>
          <a:lstStyle/>
          <a:p>
            <a:r>
              <a:rPr lang="de-DE" smtClean="0">
                <a:solidFill>
                  <a:prstClr val="black"/>
                </a:solidFill>
              </a:rPr>
              <a:t>09.06.2016</a:t>
            </a:r>
            <a:endParaRPr lang="de-DE" dirty="0">
              <a:solidFill>
                <a:prstClr val="black"/>
              </a:solidFill>
            </a:endParaRPr>
          </a:p>
        </p:txBody>
      </p:sp>
      <p:sp>
        <p:nvSpPr>
          <p:cNvPr id="12" name="Fußzeilenplatzhalter 11"/>
          <p:cNvSpPr>
            <a:spLocks noGrp="1"/>
          </p:cNvSpPr>
          <p:nvPr>
            <p:ph type="ftr" sz="quarter" idx="12"/>
          </p:nvPr>
        </p:nvSpPr>
        <p:spPr/>
        <p:txBody>
          <a:bodyPr/>
          <a:lstStyle/>
          <a:p>
            <a:r>
              <a:rPr lang="de-DE" smtClean="0">
                <a:solidFill>
                  <a:prstClr val="black"/>
                </a:solidFill>
              </a:rPr>
              <a:t>/ Ergebnispräsentation</a:t>
            </a:r>
            <a:endParaRPr lang="de-DE" dirty="0">
              <a:solidFill>
                <a:prstClr val="black"/>
              </a:solidFill>
            </a:endParaRPr>
          </a:p>
        </p:txBody>
      </p:sp>
      <p:sp>
        <p:nvSpPr>
          <p:cNvPr id="13" name="Foliennummernplatzhalter 12"/>
          <p:cNvSpPr>
            <a:spLocks noGrp="1"/>
          </p:cNvSpPr>
          <p:nvPr>
            <p:ph type="sldNum" sz="quarter" idx="13"/>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 xmlns:p14="http://schemas.microsoft.com/office/powerpoint/2010/main" val="899104848"/>
      </p:ext>
    </p:extLst>
  </p:cSld>
  <p:clrMapOvr>
    <a:masterClrMapping/>
  </p:clrMapOvr>
  <p:timing>
    <p:tnLst>
      <p:par>
        <p:cTn id="1" dur="indefinite" restart="never" nodeType="tmRoot"/>
      </p:par>
    </p:tnLst>
  </p:timing>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Schlussfolie">
    <p:spTree>
      <p:nvGrpSpPr>
        <p:cNvPr id="1" name=""/>
        <p:cNvGrpSpPr/>
        <p:nvPr/>
      </p:nvGrpSpPr>
      <p:grpSpPr>
        <a:xfrm>
          <a:off x="0" y="0"/>
          <a:ext cx="0" cy="0"/>
          <a:chOff x="0" y="0"/>
          <a:chExt cx="0" cy="0"/>
        </a:xfrm>
      </p:grpSpPr>
      <p:sp>
        <p:nvSpPr>
          <p:cNvPr id="11" name="Textfeld 10"/>
          <p:cNvSpPr txBox="1"/>
          <p:nvPr userDrawn="1"/>
        </p:nvSpPr>
        <p:spPr>
          <a:xfrm>
            <a:off x="683568" y="897945"/>
            <a:ext cx="7920000" cy="523220"/>
          </a:xfrm>
          <a:prstGeom prst="rect">
            <a:avLst/>
          </a:prstGeom>
          <a:noFill/>
        </p:spPr>
        <p:txBody>
          <a:bodyPr wrap="square" rtlCol="0" anchor="b">
            <a:spAutoFit/>
          </a:bodyPr>
          <a:lstStyle/>
          <a:p>
            <a:pPr fontAlgn="auto">
              <a:spcBef>
                <a:spcPts val="0"/>
              </a:spcBef>
              <a:spcAft>
                <a:spcPts val="0"/>
              </a:spcAft>
            </a:pPr>
            <a:r>
              <a:rPr lang="de-DE" sz="2800" dirty="0" smtClean="0">
                <a:solidFill>
                  <a:srgbClr val="64B9E6"/>
                </a:solidFill>
                <a:latin typeface="Arial"/>
              </a:rPr>
              <a:t>Vielen Dank für Ihre Aufmerksamkeit</a:t>
            </a:r>
            <a:endParaRPr lang="de-DE" sz="2800" dirty="0">
              <a:solidFill>
                <a:srgbClr val="64B9E6"/>
              </a:solidFill>
              <a:latin typeface="Arial"/>
            </a:endParaRPr>
          </a:p>
        </p:txBody>
      </p:sp>
      <p:sp>
        <p:nvSpPr>
          <p:cNvPr id="3" name="Rechteck 2"/>
          <p:cNvSpPr/>
          <p:nvPr userDrawn="1"/>
        </p:nvSpPr>
        <p:spPr>
          <a:xfrm>
            <a:off x="680075" y="3369600"/>
            <a:ext cx="3747909" cy="2117503"/>
          </a:xfrm>
          <a:prstGeom prst="rect">
            <a:avLst/>
          </a:prstGeom>
        </p:spPr>
        <p:txBody>
          <a:bodyPr wrap="square">
            <a:spAutoFit/>
          </a:bodyPr>
          <a:lstStyle/>
          <a:p>
            <a:pPr fontAlgn="auto">
              <a:spcBef>
                <a:spcPct val="20000"/>
              </a:spcBef>
              <a:spcAft>
                <a:spcPts val="0"/>
              </a:spcAft>
              <a:buFont typeface="Symbol" pitchFamily="18" charset="2"/>
              <a:buNone/>
            </a:pPr>
            <a:r>
              <a:rPr lang="de-DE" sz="1400" b="1" dirty="0" err="1" smtClean="0">
                <a:solidFill>
                  <a:srgbClr val="000000"/>
                </a:solidFill>
                <a:latin typeface="Arial"/>
              </a:rPr>
              <a:t>bayme</a:t>
            </a:r>
            <a:r>
              <a:rPr lang="de-DE" sz="1400" b="1" dirty="0" smtClean="0">
                <a:solidFill>
                  <a:srgbClr val="000000"/>
                </a:solidFill>
                <a:latin typeface="Arial"/>
              </a:rPr>
              <a:t> </a:t>
            </a:r>
            <a:r>
              <a:rPr lang="de-DE" sz="1400" b="1" dirty="0" err="1" smtClean="0">
                <a:solidFill>
                  <a:srgbClr val="000000"/>
                </a:solidFill>
                <a:latin typeface="Arial"/>
              </a:rPr>
              <a:t>vbm</a:t>
            </a:r>
            <a:endParaRPr lang="de-DE" sz="1400" b="1" dirty="0" smtClean="0">
              <a:solidFill>
                <a:srgbClr val="000000"/>
              </a:solidFill>
              <a:latin typeface="Arial"/>
            </a:endParaRPr>
          </a:p>
          <a:p>
            <a:pPr fontAlgn="auto">
              <a:spcBef>
                <a:spcPct val="20000"/>
              </a:spcBef>
              <a:spcAft>
                <a:spcPts val="0"/>
              </a:spcAft>
              <a:buFont typeface="Symbol" pitchFamily="18" charset="2"/>
              <a:buNone/>
            </a:pPr>
            <a:r>
              <a:rPr lang="de-DE" sz="1400" dirty="0" smtClean="0">
                <a:solidFill>
                  <a:srgbClr val="000000"/>
                </a:solidFill>
                <a:latin typeface="Arial"/>
              </a:rPr>
              <a:t>Die bayerischen Metall- und</a:t>
            </a:r>
          </a:p>
          <a:p>
            <a:pPr fontAlgn="auto">
              <a:spcBef>
                <a:spcPct val="20000"/>
              </a:spcBef>
              <a:spcAft>
                <a:spcPts val="0"/>
              </a:spcAft>
              <a:buFont typeface="Symbol" pitchFamily="18" charset="2"/>
              <a:buNone/>
            </a:pPr>
            <a:r>
              <a:rPr lang="de-DE" sz="1400" dirty="0" smtClean="0">
                <a:solidFill>
                  <a:srgbClr val="000000"/>
                </a:solidFill>
                <a:latin typeface="Arial"/>
              </a:rPr>
              <a:t>Elektro-Arbeitgeber</a:t>
            </a:r>
          </a:p>
          <a:p>
            <a:pPr fontAlgn="auto">
              <a:spcBef>
                <a:spcPct val="20000"/>
              </a:spcBef>
              <a:spcAft>
                <a:spcPts val="0"/>
              </a:spcAft>
              <a:buFont typeface="Symbol" pitchFamily="18" charset="2"/>
              <a:buNone/>
            </a:pPr>
            <a:r>
              <a:rPr lang="de-DE" sz="1400" dirty="0" smtClean="0">
                <a:solidFill>
                  <a:srgbClr val="000000"/>
                </a:solidFill>
                <a:latin typeface="Arial"/>
              </a:rPr>
              <a:t> </a:t>
            </a:r>
          </a:p>
          <a:p>
            <a:pPr fontAlgn="auto">
              <a:spcBef>
                <a:spcPct val="20000"/>
              </a:spcBef>
              <a:spcAft>
                <a:spcPts val="0"/>
              </a:spcAft>
              <a:buFont typeface="Symbol" pitchFamily="18" charset="2"/>
              <a:buNone/>
              <a:defRPr/>
            </a:pPr>
            <a:endParaRPr lang="de-DE" sz="1400" dirty="0" smtClean="0">
              <a:solidFill>
                <a:srgbClr val="000000"/>
              </a:solidFill>
              <a:latin typeface="Arial"/>
            </a:endParaRPr>
          </a:p>
          <a:p>
            <a:pPr fontAlgn="auto">
              <a:spcBef>
                <a:spcPct val="20000"/>
              </a:spcBef>
              <a:spcAft>
                <a:spcPts val="0"/>
              </a:spcAft>
              <a:buFont typeface="Symbol" pitchFamily="18" charset="2"/>
              <a:buNone/>
              <a:defRPr/>
            </a:pPr>
            <a:endParaRPr lang="de-DE" sz="1400" dirty="0" smtClean="0">
              <a:solidFill>
                <a:srgbClr val="000000"/>
              </a:solidFill>
              <a:latin typeface="Arial"/>
            </a:endParaRPr>
          </a:p>
          <a:p>
            <a:pPr fontAlgn="auto">
              <a:spcBef>
                <a:spcPct val="20000"/>
              </a:spcBef>
              <a:spcAft>
                <a:spcPts val="0"/>
              </a:spcAft>
              <a:buFont typeface="Symbol" pitchFamily="18" charset="2"/>
              <a:buNone/>
            </a:pPr>
            <a:r>
              <a:rPr lang="de-DE" sz="1400" dirty="0" smtClean="0">
                <a:solidFill>
                  <a:srgbClr val="000000"/>
                </a:solidFill>
                <a:latin typeface="Arial"/>
              </a:rPr>
              <a:t> </a:t>
            </a:r>
          </a:p>
          <a:p>
            <a:pPr fontAlgn="auto">
              <a:spcBef>
                <a:spcPct val="20000"/>
              </a:spcBef>
              <a:spcAft>
                <a:spcPts val="0"/>
              </a:spcAft>
              <a:buFont typeface="Symbol" pitchFamily="18" charset="2"/>
              <a:buNone/>
            </a:pPr>
            <a:r>
              <a:rPr lang="de-DE" sz="1400" dirty="0" smtClean="0">
                <a:solidFill>
                  <a:srgbClr val="000000"/>
                </a:solidFill>
                <a:latin typeface="Arial"/>
              </a:rPr>
              <a:t>www.baymevbm.de</a:t>
            </a:r>
          </a:p>
        </p:txBody>
      </p:sp>
      <p:cxnSp>
        <p:nvCxnSpPr>
          <p:cNvPr id="5" name="Gerade Verbindung 4"/>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atumsplatzhalter 11"/>
          <p:cNvSpPr>
            <a:spLocks noGrp="1"/>
          </p:cNvSpPr>
          <p:nvPr>
            <p:ph type="dt" sz="half" idx="10"/>
          </p:nvPr>
        </p:nvSpPr>
        <p:spPr/>
        <p:txBody>
          <a:bodyPr/>
          <a:lstStyle/>
          <a:p>
            <a:r>
              <a:rPr lang="de-DE" smtClean="0">
                <a:solidFill>
                  <a:prstClr val="black"/>
                </a:solidFill>
              </a:rPr>
              <a:t>09.06.2016</a:t>
            </a:r>
            <a:endParaRPr lang="de-DE" dirty="0">
              <a:solidFill>
                <a:prstClr val="black"/>
              </a:solidFill>
            </a:endParaRPr>
          </a:p>
        </p:txBody>
      </p:sp>
      <p:sp>
        <p:nvSpPr>
          <p:cNvPr id="13" name="Fußzeilenplatzhalter 12"/>
          <p:cNvSpPr>
            <a:spLocks noGrp="1"/>
          </p:cNvSpPr>
          <p:nvPr>
            <p:ph type="ftr" sz="quarter" idx="11"/>
          </p:nvPr>
        </p:nvSpPr>
        <p:spPr/>
        <p:txBody>
          <a:bodyPr/>
          <a:lstStyle/>
          <a:p>
            <a:r>
              <a:rPr lang="de-DE" smtClean="0">
                <a:solidFill>
                  <a:prstClr val="black"/>
                </a:solidFill>
              </a:rPr>
              <a:t>/ Ergebnispräsentation</a:t>
            </a:r>
            <a:endParaRPr lang="de-DE" dirty="0">
              <a:solidFill>
                <a:prstClr val="black"/>
              </a:solidFill>
            </a:endParaRPr>
          </a:p>
        </p:txBody>
      </p:sp>
      <p:sp>
        <p:nvSpPr>
          <p:cNvPr id="14" name="Foliennummernplatzhalter 13"/>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 xmlns:p14="http://schemas.microsoft.com/office/powerpoint/2010/main" val="4059064367"/>
      </p:ext>
    </p:extLst>
  </p:cSld>
  <p:clrMapOvr>
    <a:masterClrMapping/>
  </p:clrMapOvr>
  <p:timing>
    <p:tnLst>
      <p:par>
        <p:cTn id="1" dur="indefinite" restart="never" nodeType="tmRoot"/>
      </p:par>
    </p:tnLst>
  </p:timing>
</p:sldLayout>
</file>

<file path=ppt/slideLayouts/slideLayout117.xml><?xml version="1.0" encoding="utf-8"?>
<p:sldLayout xmlns:a="http://schemas.openxmlformats.org/drawingml/2006/main" xmlns:r="http://schemas.openxmlformats.org/officeDocument/2006/relationships" xmlns:p="http://schemas.openxmlformats.org/presentationml/2006/main" userDrawn="1">
  <p:cSld name="1_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25187" y="206399"/>
            <a:ext cx="6639636" cy="516933"/>
          </a:xfrm>
          <a:prstGeom prst="rect">
            <a:avLst/>
          </a:prstGeom>
        </p:spPr>
        <p:txBody>
          <a:bodyPr/>
          <a:lstStyle>
            <a:lvl1pPr algn="l">
              <a:defRPr sz="2400"/>
            </a:lvl1pPr>
          </a:lstStyle>
          <a:p>
            <a:r>
              <a:rPr lang="de-DE" dirty="0" smtClean="0"/>
              <a:t>Titelmasterformat durch Klicken bearbeiten</a:t>
            </a:r>
            <a:endParaRPr lang="de-DE" dirty="0"/>
          </a:p>
        </p:txBody>
      </p:sp>
    </p:spTree>
    <p:extLst>
      <p:ext uri="{BB962C8B-B14F-4D97-AF65-F5344CB8AC3E}">
        <p14:creationId xmlns="" xmlns:p14="http://schemas.microsoft.com/office/powerpoint/2010/main" val="2173994831"/>
      </p:ext>
    </p:extLst>
  </p:cSld>
  <p:clrMapOvr>
    <a:masterClrMapping/>
  </p:clrMapOvr>
  <p:transition/>
  <p:timing>
    <p:tnLst>
      <p:par>
        <p:cTn id="1" dur="indefinite" restart="never" nodeType="tmRoot"/>
      </p:par>
    </p:tnLst>
  </p:timing>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pic>
        <p:nvPicPr>
          <p:cNvPr id="5" name="Picture 2" descr="\\GR-SERVER\gr_all\gr_projects_aktuell\verbaende_design\powerpoint\titelbilder\baymevbm-Titelslide-V01a.jpg"/>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r="645"/>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770400" y="5237446"/>
            <a:ext cx="7920000" cy="908808"/>
          </a:xfrm>
        </p:spPr>
        <p:txBody>
          <a:bodyPr>
            <a:noAutofit/>
          </a:bodyPr>
          <a:lstStyle>
            <a:lvl1pPr>
              <a:defRPr sz="2800">
                <a:solidFill>
                  <a:schemeClr val="tx1"/>
                </a:solidFill>
              </a:defRPr>
            </a:lvl1pPr>
          </a:lstStyle>
          <a:p>
            <a:r>
              <a:rPr lang="de-DE" smtClean="0"/>
              <a:t>Titelmasterformat durch Klicken bearbeiten</a:t>
            </a:r>
            <a:endParaRPr lang="de-DE" dirty="0"/>
          </a:p>
        </p:txBody>
      </p:sp>
      <p:sp>
        <p:nvSpPr>
          <p:cNvPr id="3" name="Untertitel 2"/>
          <p:cNvSpPr>
            <a:spLocks noGrp="1"/>
          </p:cNvSpPr>
          <p:nvPr>
            <p:ph type="subTitle" idx="1"/>
          </p:nvPr>
        </p:nvSpPr>
        <p:spPr>
          <a:xfrm>
            <a:off x="770400" y="6165304"/>
            <a:ext cx="7920000" cy="687712"/>
          </a:xfrm>
        </p:spPr>
        <p:txBody>
          <a:bodyPr>
            <a:noAutofit/>
          </a:bodyPr>
          <a:lstStyle>
            <a:lvl1pPr marL="0" indent="0" algn="l">
              <a:buNone/>
              <a:defRPr sz="1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dirty="0"/>
          </a:p>
        </p:txBody>
      </p:sp>
      <p:sp>
        <p:nvSpPr>
          <p:cNvPr id="10" name="Textfeld 9"/>
          <p:cNvSpPr txBox="1"/>
          <p:nvPr userDrawn="1"/>
        </p:nvSpPr>
        <p:spPr>
          <a:xfrm>
            <a:off x="770400" y="4943688"/>
            <a:ext cx="7920000" cy="261610"/>
          </a:xfrm>
          <a:prstGeom prst="rect">
            <a:avLst/>
          </a:prstGeom>
          <a:noFill/>
        </p:spPr>
        <p:txBody>
          <a:bodyPr wrap="none" rtlCol="0">
            <a:noAutofit/>
          </a:bodyPr>
          <a:lstStyle/>
          <a:p>
            <a:pPr fontAlgn="auto">
              <a:spcBef>
                <a:spcPts val="0"/>
              </a:spcBef>
              <a:spcAft>
                <a:spcPts val="0"/>
              </a:spcAft>
            </a:pPr>
            <a:endParaRPr lang="de-DE" sz="1400" dirty="0">
              <a:solidFill>
                <a:prstClr val="black"/>
              </a:solidFill>
              <a:latin typeface="Arial"/>
            </a:endParaRPr>
          </a:p>
        </p:txBody>
      </p:sp>
    </p:spTree>
    <p:extLst>
      <p:ext uri="{BB962C8B-B14F-4D97-AF65-F5344CB8AC3E}">
        <p14:creationId xmlns="" xmlns:p14="http://schemas.microsoft.com/office/powerpoint/2010/main" val="4004659228"/>
      </p:ext>
    </p:extLst>
  </p:cSld>
  <p:clrMapOvr>
    <a:masterClrMapping/>
  </p:clrMapOvr>
  <p:timing>
    <p:tnLst>
      <p:par>
        <p:cTn id="1" dur="indefinite" restart="never" nodeType="tmRoot"/>
      </p:par>
    </p:tnLst>
  </p:timing>
</p:sldLayout>
</file>

<file path=ppt/slideLayouts/slideLayout119.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98400" y="356400"/>
            <a:ext cx="7920000" cy="1143000"/>
          </a:xfrm>
        </p:spPr>
        <p:txBody>
          <a:bodyPr/>
          <a:lstStyle/>
          <a:p>
            <a:r>
              <a:rPr lang="de-DE" smtClean="0"/>
              <a:t>Titelmasterformat durch Klicken bearbeiten</a:t>
            </a:r>
            <a:endParaRPr lang="de-DE"/>
          </a:p>
        </p:txBody>
      </p:sp>
      <p:sp>
        <p:nvSpPr>
          <p:cNvPr id="3" name="Inhaltsplatzhalter 2"/>
          <p:cNvSpPr>
            <a:spLocks noGrp="1"/>
          </p:cNvSpPr>
          <p:nvPr>
            <p:ph idx="1"/>
          </p:nvPr>
        </p:nvSpPr>
        <p:spPr>
          <a:xfrm>
            <a:off x="756456" y="1573200"/>
            <a:ext cx="7920000" cy="47880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cxnSp>
        <p:nvCxnSpPr>
          <p:cNvPr id="10" name="Gerade Verbindung 9"/>
          <p:cNvCxnSpPr/>
          <p:nvPr userDrawn="1"/>
        </p:nvCxnSpPr>
        <p:spPr>
          <a:xfrm>
            <a:off x="756456" y="1501200"/>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 name="Datumsplatzhalter 3"/>
          <p:cNvSpPr>
            <a:spLocks noGrp="1"/>
          </p:cNvSpPr>
          <p:nvPr>
            <p:ph type="dt" sz="half" idx="10"/>
          </p:nvPr>
        </p:nvSpPr>
        <p:spPr>
          <a:xfrm>
            <a:off x="7236296" y="6541200"/>
            <a:ext cx="1500386" cy="268139"/>
          </a:xfrm>
        </p:spPr>
        <p:txBody>
          <a:bodyPr/>
          <a:lstStyle/>
          <a:p>
            <a:r>
              <a:rPr lang="de-DE" dirty="0" smtClean="0">
                <a:solidFill>
                  <a:prstClr val="black"/>
                </a:solidFill>
              </a:rPr>
              <a:t>19.09.2016</a:t>
            </a:r>
            <a:endParaRPr lang="de-DE" dirty="0">
              <a:solidFill>
                <a:prstClr val="black"/>
              </a:solidFill>
            </a:endParaRPr>
          </a:p>
        </p:txBody>
      </p:sp>
      <p:sp>
        <p:nvSpPr>
          <p:cNvPr id="5" name="Fußzeilenplatzhalter 4"/>
          <p:cNvSpPr>
            <a:spLocks noGrp="1"/>
          </p:cNvSpPr>
          <p:nvPr>
            <p:ph type="ftr" sz="quarter" idx="11"/>
          </p:nvPr>
        </p:nvSpPr>
        <p:spPr>
          <a:xfrm>
            <a:off x="1222778" y="6541200"/>
            <a:ext cx="6020096" cy="268139"/>
          </a:xfrm>
        </p:spPr>
        <p:txBody>
          <a:bodyPr/>
          <a:lstStyle/>
          <a:p>
            <a:r>
              <a:rPr lang="de-DE" smtClean="0">
                <a:solidFill>
                  <a:prstClr val="black"/>
                </a:solidFill>
              </a:rPr>
              <a:t>/ Ergebnispräsentation</a:t>
            </a:r>
            <a:endParaRPr lang="de-DE" dirty="0">
              <a:solidFill>
                <a:prstClr val="black"/>
              </a:solidFill>
            </a:endParaRPr>
          </a:p>
        </p:txBody>
      </p:sp>
      <p:sp>
        <p:nvSpPr>
          <p:cNvPr id="6" name="Foliennummernplatzhalter 5"/>
          <p:cNvSpPr>
            <a:spLocks noGrp="1"/>
          </p:cNvSpPr>
          <p:nvPr>
            <p:ph type="sldNum" sz="quarter" idx="12"/>
          </p:nvPr>
        </p:nvSpPr>
        <p:spPr>
          <a:xfrm>
            <a:off x="756456" y="6541200"/>
            <a:ext cx="432000" cy="270000"/>
          </a:xfrm>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 xmlns:p14="http://schemas.microsoft.com/office/powerpoint/2010/main" val="239251606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1_Leer">
    <p:spTree>
      <p:nvGrpSpPr>
        <p:cNvPr id="1" name=""/>
        <p:cNvGrpSpPr/>
        <p:nvPr/>
      </p:nvGrpSpPr>
      <p:grpSpPr>
        <a:xfrm>
          <a:off x="0" y="0"/>
          <a:ext cx="0" cy="0"/>
          <a:chOff x="0" y="0"/>
          <a:chExt cx="0" cy="0"/>
        </a:xfrm>
      </p:grpSpPr>
      <p:sp>
        <p:nvSpPr>
          <p:cNvPr id="2" name="Rectangle 18"/>
          <p:cNvSpPr>
            <a:spLocks noGrp="1" noChangeArrowheads="1"/>
          </p:cNvSpPr>
          <p:nvPr>
            <p:ph type="ftr" sz="quarter" idx="10"/>
          </p:nvPr>
        </p:nvSpPr>
        <p:spPr>
          <a:xfrm>
            <a:off x="3124200" y="6461125"/>
            <a:ext cx="2895600" cy="352425"/>
          </a:xfrm>
          <a:prstGeom prst="rect">
            <a:avLst/>
          </a:prstGeom>
          <a:ln/>
        </p:spPr>
        <p:txBody>
          <a:bodyPr/>
          <a:lstStyle>
            <a:lvl1pPr>
              <a:defRPr/>
            </a:lvl1pPr>
          </a:lstStyle>
          <a:p>
            <a:pPr>
              <a:defRPr/>
            </a:pPr>
            <a:r>
              <a:rPr lang="de-DE"/>
              <a:t>http://www.itb.uni-bremen.de</a:t>
            </a:r>
          </a:p>
        </p:txBody>
      </p:sp>
    </p:spTree>
    <p:extLst>
      <p:ext uri="{BB962C8B-B14F-4D97-AF65-F5344CB8AC3E}">
        <p14:creationId xmlns="" xmlns:p14="http://schemas.microsoft.com/office/powerpoint/2010/main" val="3601503816"/>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obj" preserve="1">
  <p:cSld name="Titel und viel Inhalt">
    <p:spTree>
      <p:nvGrpSpPr>
        <p:cNvPr id="1" name=""/>
        <p:cNvGrpSpPr/>
        <p:nvPr/>
      </p:nvGrpSpPr>
      <p:grpSpPr>
        <a:xfrm>
          <a:off x="0" y="0"/>
          <a:ext cx="0" cy="0"/>
          <a:chOff x="0" y="0"/>
          <a:chExt cx="0" cy="0"/>
        </a:xfrm>
      </p:grpSpPr>
      <p:sp>
        <p:nvSpPr>
          <p:cNvPr id="2" name="Titel 1"/>
          <p:cNvSpPr>
            <a:spLocks noGrp="1"/>
          </p:cNvSpPr>
          <p:nvPr>
            <p:ph type="title"/>
          </p:nvPr>
        </p:nvSpPr>
        <p:spPr>
          <a:xfrm>
            <a:off x="747611" y="274638"/>
            <a:ext cx="7920000" cy="1058862"/>
          </a:xfrm>
        </p:spPr>
        <p:txBody>
          <a:bodyPr/>
          <a:lstStyle/>
          <a:p>
            <a:r>
              <a:rPr lang="de-DE" dirty="0" smtClean="0"/>
              <a:t>Titelmasterformat durch Klicken bearbeiten</a:t>
            </a:r>
            <a:endParaRPr lang="de-DE" dirty="0"/>
          </a:p>
        </p:txBody>
      </p:sp>
      <p:sp>
        <p:nvSpPr>
          <p:cNvPr id="3" name="Inhaltsplatzhalter 2"/>
          <p:cNvSpPr>
            <a:spLocks noGrp="1"/>
          </p:cNvSpPr>
          <p:nvPr>
            <p:ph idx="1"/>
          </p:nvPr>
        </p:nvSpPr>
        <p:spPr>
          <a:xfrm>
            <a:off x="756000" y="1543050"/>
            <a:ext cx="7920000" cy="486495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cxnSp>
        <p:nvCxnSpPr>
          <p:cNvPr id="4" name="Gerade Verbindung 3"/>
          <p:cNvCxnSpPr/>
          <p:nvPr userDrawn="1"/>
        </p:nvCxnSpPr>
        <p:spPr>
          <a:xfrm>
            <a:off x="755999" y="126228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umsplatzhalter 7"/>
          <p:cNvSpPr>
            <a:spLocks noGrp="1"/>
          </p:cNvSpPr>
          <p:nvPr>
            <p:ph type="dt" sz="half" idx="10"/>
          </p:nvPr>
        </p:nvSpPr>
        <p:spPr/>
        <p:txBody>
          <a:bodyPr/>
          <a:lstStyle/>
          <a:p>
            <a:r>
              <a:rPr lang="de-DE" smtClean="0">
                <a:solidFill>
                  <a:prstClr val="black"/>
                </a:solidFill>
              </a:rPr>
              <a:t>09.06.2016</a:t>
            </a:r>
            <a:endParaRPr lang="de-DE" dirty="0">
              <a:solidFill>
                <a:prstClr val="black"/>
              </a:solidFill>
            </a:endParaRPr>
          </a:p>
        </p:txBody>
      </p:sp>
      <p:sp>
        <p:nvSpPr>
          <p:cNvPr id="9" name="Fußzeilenplatzhalter 8"/>
          <p:cNvSpPr>
            <a:spLocks noGrp="1"/>
          </p:cNvSpPr>
          <p:nvPr>
            <p:ph type="ftr" sz="quarter" idx="11"/>
          </p:nvPr>
        </p:nvSpPr>
        <p:spPr/>
        <p:txBody>
          <a:bodyPr/>
          <a:lstStyle/>
          <a:p>
            <a:r>
              <a:rPr lang="de-DE" smtClean="0">
                <a:solidFill>
                  <a:prstClr val="black"/>
                </a:solidFill>
              </a:rPr>
              <a:t>/ Ergebnispräsentation</a:t>
            </a:r>
            <a:endParaRPr lang="de-DE" dirty="0">
              <a:solidFill>
                <a:prstClr val="black"/>
              </a:solidFill>
            </a:endParaRPr>
          </a:p>
        </p:txBody>
      </p:sp>
      <p:sp>
        <p:nvSpPr>
          <p:cNvPr id="10" name="Foliennummernplatzhalter 9"/>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 xmlns:p14="http://schemas.microsoft.com/office/powerpoint/2010/main" val="780655693"/>
      </p:ext>
    </p:extLst>
  </p:cSld>
  <p:clrMapOvr>
    <a:masterClrMapping/>
  </p:clrMapOvr>
  <p:timing>
    <p:tnLst>
      <p:par>
        <p:cTn id="1" dur="indefinite" restart="never" nodeType="tmRoot"/>
      </p:par>
    </p:tnLst>
  </p:timing>
</p:sldLayout>
</file>

<file path=ppt/slideLayouts/slideLayout121.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756000" y="274638"/>
            <a:ext cx="7920000" cy="1143000"/>
          </a:xfr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756000" y="1600200"/>
            <a:ext cx="387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Inhaltsplatzhalter 3"/>
          <p:cNvSpPr>
            <a:spLocks noGrp="1"/>
          </p:cNvSpPr>
          <p:nvPr>
            <p:ph sz="half" idx="2"/>
          </p:nvPr>
        </p:nvSpPr>
        <p:spPr>
          <a:xfrm>
            <a:off x="4804802" y="1600200"/>
            <a:ext cx="387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cxnSp>
        <p:nvCxnSpPr>
          <p:cNvPr id="8" name="Gerade Verbindung 7"/>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atumsplatzhalter 11"/>
          <p:cNvSpPr>
            <a:spLocks noGrp="1"/>
          </p:cNvSpPr>
          <p:nvPr>
            <p:ph type="dt" sz="half" idx="10"/>
          </p:nvPr>
        </p:nvSpPr>
        <p:spPr/>
        <p:txBody>
          <a:bodyPr/>
          <a:lstStyle/>
          <a:p>
            <a:r>
              <a:rPr lang="de-DE" smtClean="0">
                <a:solidFill>
                  <a:prstClr val="black"/>
                </a:solidFill>
              </a:rPr>
              <a:t>09.06.2016</a:t>
            </a:r>
            <a:endParaRPr lang="de-DE" dirty="0">
              <a:solidFill>
                <a:prstClr val="black"/>
              </a:solidFill>
            </a:endParaRPr>
          </a:p>
        </p:txBody>
      </p:sp>
      <p:sp>
        <p:nvSpPr>
          <p:cNvPr id="13" name="Fußzeilenplatzhalter 12"/>
          <p:cNvSpPr>
            <a:spLocks noGrp="1"/>
          </p:cNvSpPr>
          <p:nvPr>
            <p:ph type="ftr" sz="quarter" idx="11"/>
          </p:nvPr>
        </p:nvSpPr>
        <p:spPr/>
        <p:txBody>
          <a:bodyPr/>
          <a:lstStyle/>
          <a:p>
            <a:r>
              <a:rPr lang="de-DE" smtClean="0">
                <a:solidFill>
                  <a:prstClr val="black"/>
                </a:solidFill>
              </a:rPr>
              <a:t>/ Ergebnispräsentation</a:t>
            </a:r>
            <a:endParaRPr lang="de-DE" dirty="0">
              <a:solidFill>
                <a:prstClr val="black"/>
              </a:solidFill>
            </a:endParaRPr>
          </a:p>
        </p:txBody>
      </p:sp>
      <p:sp>
        <p:nvSpPr>
          <p:cNvPr id="14" name="Foliennummernplatzhalter 13"/>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 xmlns:p14="http://schemas.microsoft.com/office/powerpoint/2010/main" val="2616072586"/>
      </p:ext>
    </p:extLst>
  </p:cSld>
  <p:clrMapOvr>
    <a:masterClrMapping/>
  </p:clrMapOvr>
  <p:timing>
    <p:tnLst>
      <p:par>
        <p:cTn id="1" dur="indefinite" restart="never" nodeType="tmRoot"/>
      </p:par>
    </p:tnLst>
  </p:timing>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1 * horizontal, 2 * vertikal">
    <p:spTree>
      <p:nvGrpSpPr>
        <p:cNvPr id="1" name=""/>
        <p:cNvGrpSpPr/>
        <p:nvPr/>
      </p:nvGrpSpPr>
      <p:grpSpPr>
        <a:xfrm>
          <a:off x="0" y="0"/>
          <a:ext cx="0" cy="0"/>
          <a:chOff x="0" y="0"/>
          <a:chExt cx="0" cy="0"/>
        </a:xfrm>
      </p:grpSpPr>
      <p:sp>
        <p:nvSpPr>
          <p:cNvPr id="2" name="Titel 1"/>
          <p:cNvSpPr>
            <a:spLocks noGrp="1"/>
          </p:cNvSpPr>
          <p:nvPr>
            <p:ph type="title"/>
          </p:nvPr>
        </p:nvSpPr>
        <p:spPr>
          <a:xfrm>
            <a:off x="756000" y="274638"/>
            <a:ext cx="7920000" cy="1143000"/>
          </a:xfrm>
        </p:spPr>
        <p:txBody>
          <a:bodyPr/>
          <a:lstStyle>
            <a:lvl1pPr>
              <a:defRPr/>
            </a:lvl1pPr>
          </a:lstStyle>
          <a:p>
            <a:r>
              <a:rPr lang="de-DE" smtClean="0"/>
              <a:t>Titelmasterformat durch Klicken bearbeiten</a:t>
            </a:r>
            <a:endParaRPr lang="de-DE" dirty="0"/>
          </a:p>
        </p:txBody>
      </p:sp>
      <p:sp>
        <p:nvSpPr>
          <p:cNvPr id="3" name="Textplatzhalter 2"/>
          <p:cNvSpPr>
            <a:spLocks noGrp="1"/>
          </p:cNvSpPr>
          <p:nvPr>
            <p:ph type="body" idx="1"/>
          </p:nvPr>
        </p:nvSpPr>
        <p:spPr>
          <a:xfrm>
            <a:off x="756000" y="1535112"/>
            <a:ext cx="7920000" cy="1605855"/>
          </a:xfrm>
        </p:spPr>
        <p:txBody>
          <a:bodyPr anchor="t">
            <a:normAutofit/>
          </a:bodyPr>
          <a:lstStyle>
            <a:lvl1pPr marL="0" indent="0">
              <a:buNone/>
              <a:defRPr lang="de-DE" sz="1800" kern="1200" dirty="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342900" lvl="0" indent="-342900" algn="l" defTabSz="914400" rtl="0" eaLnBrk="1" latinLnBrk="0" hangingPunct="1">
              <a:spcBef>
                <a:spcPct val="20000"/>
              </a:spcBef>
              <a:buFont typeface="Symbol" pitchFamily="18" charset="2"/>
              <a:buChar char="-"/>
            </a:pPr>
            <a:r>
              <a:rPr lang="de-DE" smtClean="0"/>
              <a:t>Textmasterformat bearbeiten</a:t>
            </a:r>
          </a:p>
        </p:txBody>
      </p:sp>
      <p:sp>
        <p:nvSpPr>
          <p:cNvPr id="4" name="Inhaltsplatzhalter 3"/>
          <p:cNvSpPr>
            <a:spLocks noGrp="1"/>
          </p:cNvSpPr>
          <p:nvPr>
            <p:ph sz="half" idx="2"/>
          </p:nvPr>
        </p:nvSpPr>
        <p:spPr>
          <a:xfrm>
            <a:off x="756000" y="3212975"/>
            <a:ext cx="3870000" cy="2913187"/>
          </a:xfrm>
        </p:spPr>
        <p:txBody>
          <a:bodyPr>
            <a:normAutofit/>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6" name="Inhaltsplatzhalter 5"/>
          <p:cNvSpPr>
            <a:spLocks noGrp="1"/>
          </p:cNvSpPr>
          <p:nvPr>
            <p:ph sz="quarter" idx="4"/>
          </p:nvPr>
        </p:nvSpPr>
        <p:spPr>
          <a:xfrm>
            <a:off x="4806456" y="3212975"/>
            <a:ext cx="3870000" cy="2913187"/>
          </a:xfrm>
        </p:spPr>
        <p:txBody>
          <a:bodyPr>
            <a:normAutofit/>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cxnSp>
        <p:nvCxnSpPr>
          <p:cNvPr id="10" name="Gerade Verbindung 9"/>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Datumsplatzhalter 12"/>
          <p:cNvSpPr>
            <a:spLocks noGrp="1"/>
          </p:cNvSpPr>
          <p:nvPr>
            <p:ph type="dt" sz="half" idx="10"/>
          </p:nvPr>
        </p:nvSpPr>
        <p:spPr/>
        <p:txBody>
          <a:bodyPr/>
          <a:lstStyle/>
          <a:p>
            <a:r>
              <a:rPr lang="de-DE" smtClean="0">
                <a:solidFill>
                  <a:prstClr val="black"/>
                </a:solidFill>
              </a:rPr>
              <a:t>09.06.2016</a:t>
            </a:r>
            <a:endParaRPr lang="de-DE" dirty="0">
              <a:solidFill>
                <a:prstClr val="black"/>
              </a:solidFill>
            </a:endParaRPr>
          </a:p>
        </p:txBody>
      </p:sp>
      <p:sp>
        <p:nvSpPr>
          <p:cNvPr id="14" name="Fußzeilenplatzhalter 13"/>
          <p:cNvSpPr>
            <a:spLocks noGrp="1"/>
          </p:cNvSpPr>
          <p:nvPr>
            <p:ph type="ftr" sz="quarter" idx="11"/>
          </p:nvPr>
        </p:nvSpPr>
        <p:spPr/>
        <p:txBody>
          <a:bodyPr/>
          <a:lstStyle/>
          <a:p>
            <a:r>
              <a:rPr lang="de-DE" smtClean="0">
                <a:solidFill>
                  <a:prstClr val="black"/>
                </a:solidFill>
              </a:rPr>
              <a:t>/ Ergebnispräsentation</a:t>
            </a:r>
            <a:endParaRPr lang="de-DE" dirty="0">
              <a:solidFill>
                <a:prstClr val="black"/>
              </a:solidFill>
            </a:endParaRPr>
          </a:p>
        </p:txBody>
      </p:sp>
      <p:sp>
        <p:nvSpPr>
          <p:cNvPr id="15" name="Foliennummernplatzhalter 14"/>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cxnSp>
        <p:nvCxnSpPr>
          <p:cNvPr id="11" name="Gerade Verbindung 10"/>
          <p:cNvCxnSpPr/>
          <p:nvPr userDrawn="1"/>
        </p:nvCxnSpPr>
        <p:spPr>
          <a:xfrm>
            <a:off x="756456" y="6534000"/>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671862240"/>
      </p:ext>
    </p:extLst>
  </p:cSld>
  <p:clrMapOvr>
    <a:masterClrMapping/>
  </p:clrMapOvr>
  <p:timing>
    <p:tnLst>
      <p:par>
        <p:cTn id="1" dur="indefinite" restart="never" nodeType="tmRoot"/>
      </p:par>
    </p:tnLst>
  </p:timing>
</p:sldLayout>
</file>

<file path=ppt/slideLayouts/slideLayout123.xml><?xml version="1.0" encoding="utf-8"?>
<p:sldLayout xmlns:a="http://schemas.openxmlformats.org/drawingml/2006/main" xmlns:r="http://schemas.openxmlformats.org/officeDocument/2006/relationships" xmlns:p="http://schemas.openxmlformats.org/presentationml/2006/main" preserve="1" userDrawn="1">
  <p:cSld name="Drei Inhalte">
    <p:spTree>
      <p:nvGrpSpPr>
        <p:cNvPr id="1" name=""/>
        <p:cNvGrpSpPr/>
        <p:nvPr/>
      </p:nvGrpSpPr>
      <p:grpSpPr>
        <a:xfrm>
          <a:off x="0" y="0"/>
          <a:ext cx="0" cy="0"/>
          <a:chOff x="0" y="0"/>
          <a:chExt cx="0" cy="0"/>
        </a:xfrm>
      </p:grpSpPr>
      <p:sp>
        <p:nvSpPr>
          <p:cNvPr id="2" name="Titel 1"/>
          <p:cNvSpPr>
            <a:spLocks noGrp="1"/>
          </p:cNvSpPr>
          <p:nvPr>
            <p:ph type="title"/>
          </p:nvPr>
        </p:nvSpPr>
        <p:spPr>
          <a:xfrm>
            <a:off x="756000" y="274638"/>
            <a:ext cx="7920000" cy="1143000"/>
          </a:xfrm>
        </p:spPr>
        <p:txBody>
          <a:bodyPr/>
          <a:lstStyle/>
          <a:p>
            <a:r>
              <a:rPr lang="de-DE" smtClean="0"/>
              <a:t>Titelmasterformat durch Klicken bearbeiten</a:t>
            </a:r>
            <a:endParaRPr lang="de-DE" dirty="0"/>
          </a:p>
        </p:txBody>
      </p:sp>
      <p:sp>
        <p:nvSpPr>
          <p:cNvPr id="3" name="Inhaltsplatzhalter 2"/>
          <p:cNvSpPr>
            <a:spLocks noGrp="1"/>
          </p:cNvSpPr>
          <p:nvPr>
            <p:ph sz="half" idx="1"/>
          </p:nvPr>
        </p:nvSpPr>
        <p:spPr>
          <a:xfrm>
            <a:off x="756000" y="1600200"/>
            <a:ext cx="252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p:txBody>
      </p:sp>
      <p:sp>
        <p:nvSpPr>
          <p:cNvPr id="4" name="Inhaltsplatzhalter 3"/>
          <p:cNvSpPr>
            <a:spLocks noGrp="1"/>
          </p:cNvSpPr>
          <p:nvPr>
            <p:ph sz="half" idx="2"/>
          </p:nvPr>
        </p:nvSpPr>
        <p:spPr>
          <a:xfrm>
            <a:off x="3466993" y="1600200"/>
            <a:ext cx="252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p:txBody>
      </p:sp>
      <p:sp>
        <p:nvSpPr>
          <p:cNvPr id="5" name="Inhaltsplatzhalter 3"/>
          <p:cNvSpPr>
            <a:spLocks noGrp="1"/>
          </p:cNvSpPr>
          <p:nvPr>
            <p:ph sz="half" idx="10"/>
          </p:nvPr>
        </p:nvSpPr>
        <p:spPr>
          <a:xfrm>
            <a:off x="6156456" y="1602000"/>
            <a:ext cx="252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p:txBody>
      </p:sp>
      <p:cxnSp>
        <p:nvCxnSpPr>
          <p:cNvPr id="6" name="Gerade Verbindung 5"/>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Datumsplatzhalter 12"/>
          <p:cNvSpPr>
            <a:spLocks noGrp="1"/>
          </p:cNvSpPr>
          <p:nvPr>
            <p:ph type="dt" sz="half" idx="11"/>
          </p:nvPr>
        </p:nvSpPr>
        <p:spPr/>
        <p:txBody>
          <a:bodyPr/>
          <a:lstStyle/>
          <a:p>
            <a:r>
              <a:rPr lang="de-DE" smtClean="0">
                <a:solidFill>
                  <a:prstClr val="black"/>
                </a:solidFill>
              </a:rPr>
              <a:t>09.06.2016</a:t>
            </a:r>
            <a:endParaRPr lang="de-DE" dirty="0">
              <a:solidFill>
                <a:prstClr val="black"/>
              </a:solidFill>
            </a:endParaRPr>
          </a:p>
        </p:txBody>
      </p:sp>
      <p:sp>
        <p:nvSpPr>
          <p:cNvPr id="14" name="Fußzeilenplatzhalter 13"/>
          <p:cNvSpPr>
            <a:spLocks noGrp="1"/>
          </p:cNvSpPr>
          <p:nvPr>
            <p:ph type="ftr" sz="quarter" idx="12"/>
          </p:nvPr>
        </p:nvSpPr>
        <p:spPr/>
        <p:txBody>
          <a:bodyPr/>
          <a:lstStyle/>
          <a:p>
            <a:r>
              <a:rPr lang="de-DE" smtClean="0">
                <a:solidFill>
                  <a:prstClr val="black"/>
                </a:solidFill>
              </a:rPr>
              <a:t>/ Ergebnispräsentation</a:t>
            </a:r>
            <a:endParaRPr lang="de-DE" dirty="0">
              <a:solidFill>
                <a:prstClr val="black"/>
              </a:solidFill>
            </a:endParaRPr>
          </a:p>
        </p:txBody>
      </p:sp>
      <p:sp>
        <p:nvSpPr>
          <p:cNvPr id="15" name="Foliennummernplatzhalter 14"/>
          <p:cNvSpPr>
            <a:spLocks noGrp="1"/>
          </p:cNvSpPr>
          <p:nvPr>
            <p:ph type="sldNum" sz="quarter" idx="13"/>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 xmlns:p14="http://schemas.microsoft.com/office/powerpoint/2010/main" val="2622951718"/>
      </p:ext>
    </p:extLst>
  </p:cSld>
  <p:clrMapOvr>
    <a:masterClrMapping/>
  </p:clrMapOvr>
  <p:timing>
    <p:tnLst>
      <p:par>
        <p:cTn id="1" dur="indefinite" restart="never" nodeType="tmRoot"/>
      </p:par>
    </p:tnLst>
  </p:timing>
</p:sldLayout>
</file>

<file path=ppt/slideLayouts/slideLayout124.xml><?xml version="1.0" encoding="utf-8"?>
<p:sldLayout xmlns:a="http://schemas.openxmlformats.org/drawingml/2006/main" xmlns:r="http://schemas.openxmlformats.org/officeDocument/2006/relationships" xmlns:p="http://schemas.openxmlformats.org/presentationml/2006/main" preserve="1" userDrawn="1">
  <p:cSld name="Vier Inhalte">
    <p:spTree>
      <p:nvGrpSpPr>
        <p:cNvPr id="1" name=""/>
        <p:cNvGrpSpPr/>
        <p:nvPr/>
      </p:nvGrpSpPr>
      <p:grpSpPr>
        <a:xfrm>
          <a:off x="0" y="0"/>
          <a:ext cx="0" cy="0"/>
          <a:chOff x="0" y="0"/>
          <a:chExt cx="0" cy="0"/>
        </a:xfrm>
      </p:grpSpPr>
      <p:sp>
        <p:nvSpPr>
          <p:cNvPr id="2" name="Titel 1"/>
          <p:cNvSpPr>
            <a:spLocks noGrp="1"/>
          </p:cNvSpPr>
          <p:nvPr>
            <p:ph type="title"/>
          </p:nvPr>
        </p:nvSpPr>
        <p:spPr>
          <a:xfrm>
            <a:off x="756000" y="274638"/>
            <a:ext cx="7920000" cy="1143000"/>
          </a:xfr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756000" y="1600200"/>
            <a:ext cx="1800000" cy="4525963"/>
          </a:xfrm>
        </p:spPr>
        <p:txBody>
          <a:bodyPr>
            <a:noAutofit/>
          </a:bodyPr>
          <a:lstStyle>
            <a:lvl1pPr>
              <a:defRPr sz="1600"/>
            </a:lvl1pPr>
            <a:lvl2pPr>
              <a:defRPr sz="1400"/>
            </a:lvl2pPr>
            <a:lvl3pPr>
              <a:defRPr sz="1400"/>
            </a:lvl3pPr>
            <a:lvl4pPr>
              <a:defRPr sz="1200"/>
            </a:lvl4pPr>
            <a:lvl5pPr>
              <a:defRPr sz="105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p:txBody>
      </p:sp>
      <p:sp>
        <p:nvSpPr>
          <p:cNvPr id="5" name="Inhaltsplatzhalter 2"/>
          <p:cNvSpPr>
            <a:spLocks noGrp="1"/>
          </p:cNvSpPr>
          <p:nvPr>
            <p:ph sz="half" idx="10"/>
          </p:nvPr>
        </p:nvSpPr>
        <p:spPr>
          <a:xfrm>
            <a:off x="2797167" y="1602000"/>
            <a:ext cx="1800000" cy="4525963"/>
          </a:xfrm>
        </p:spPr>
        <p:txBody>
          <a:bodyPr>
            <a:noAutofit/>
          </a:bodyPr>
          <a:lstStyle>
            <a:lvl1pPr>
              <a:defRPr sz="1600"/>
            </a:lvl1pPr>
            <a:lvl2pPr>
              <a:defRPr sz="1400"/>
            </a:lvl2pPr>
            <a:lvl3pPr>
              <a:defRPr sz="1400"/>
            </a:lvl3pPr>
            <a:lvl4pPr>
              <a:defRPr sz="1200"/>
            </a:lvl4pPr>
            <a:lvl5pPr>
              <a:defRPr sz="12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p:txBody>
      </p:sp>
      <p:sp>
        <p:nvSpPr>
          <p:cNvPr id="6" name="Inhaltsplatzhalter 2"/>
          <p:cNvSpPr>
            <a:spLocks noGrp="1"/>
          </p:cNvSpPr>
          <p:nvPr>
            <p:ph sz="half" idx="11"/>
          </p:nvPr>
        </p:nvSpPr>
        <p:spPr>
          <a:xfrm>
            <a:off x="4860232" y="1602000"/>
            <a:ext cx="1800000" cy="4525963"/>
          </a:xfrm>
        </p:spPr>
        <p:txBody>
          <a:bodyPr>
            <a:noAutofit/>
          </a:bodyPr>
          <a:lstStyle>
            <a:lvl1pPr>
              <a:defRPr sz="1600"/>
            </a:lvl1pPr>
            <a:lvl2pPr>
              <a:defRPr sz="1400"/>
            </a:lvl2pPr>
            <a:lvl3pPr>
              <a:defRPr sz="1400"/>
            </a:lvl3pPr>
            <a:lvl4pPr>
              <a:defRPr sz="1200"/>
            </a:lvl4pPr>
            <a:lvl5pPr>
              <a:defRPr sz="12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p:txBody>
      </p:sp>
      <p:sp>
        <p:nvSpPr>
          <p:cNvPr id="7" name="Inhaltsplatzhalter 2"/>
          <p:cNvSpPr>
            <a:spLocks noGrp="1"/>
          </p:cNvSpPr>
          <p:nvPr>
            <p:ph sz="half" idx="12"/>
          </p:nvPr>
        </p:nvSpPr>
        <p:spPr>
          <a:xfrm>
            <a:off x="6876456" y="1602000"/>
            <a:ext cx="1800000" cy="4525963"/>
          </a:xfrm>
        </p:spPr>
        <p:txBody>
          <a:bodyPr>
            <a:noAutofit/>
          </a:bodyPr>
          <a:lstStyle>
            <a:lvl1pPr>
              <a:defRPr sz="1600"/>
            </a:lvl1pPr>
            <a:lvl2pPr>
              <a:defRPr sz="1400"/>
            </a:lvl2pPr>
            <a:lvl3pPr>
              <a:defRPr sz="1400"/>
            </a:lvl3pPr>
            <a:lvl4pPr>
              <a:defRPr sz="1200"/>
            </a:lvl4pPr>
            <a:lvl5pPr>
              <a:defRPr sz="12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p:txBody>
      </p:sp>
      <p:cxnSp>
        <p:nvCxnSpPr>
          <p:cNvPr id="8" name="Gerade Verbindung 7"/>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Datumsplatzhalter 13"/>
          <p:cNvSpPr>
            <a:spLocks noGrp="1"/>
          </p:cNvSpPr>
          <p:nvPr>
            <p:ph type="dt" sz="half" idx="13"/>
          </p:nvPr>
        </p:nvSpPr>
        <p:spPr/>
        <p:txBody>
          <a:bodyPr/>
          <a:lstStyle/>
          <a:p>
            <a:r>
              <a:rPr lang="de-DE" smtClean="0">
                <a:solidFill>
                  <a:prstClr val="black"/>
                </a:solidFill>
              </a:rPr>
              <a:t>09.06.2016</a:t>
            </a:r>
            <a:endParaRPr lang="de-DE" dirty="0">
              <a:solidFill>
                <a:prstClr val="black"/>
              </a:solidFill>
            </a:endParaRPr>
          </a:p>
        </p:txBody>
      </p:sp>
      <p:sp>
        <p:nvSpPr>
          <p:cNvPr id="15" name="Fußzeilenplatzhalter 14"/>
          <p:cNvSpPr>
            <a:spLocks noGrp="1"/>
          </p:cNvSpPr>
          <p:nvPr>
            <p:ph type="ftr" sz="quarter" idx="14"/>
          </p:nvPr>
        </p:nvSpPr>
        <p:spPr/>
        <p:txBody>
          <a:bodyPr/>
          <a:lstStyle/>
          <a:p>
            <a:r>
              <a:rPr lang="de-DE" smtClean="0">
                <a:solidFill>
                  <a:prstClr val="black"/>
                </a:solidFill>
              </a:rPr>
              <a:t>/ Ergebnispräsentation</a:t>
            </a:r>
            <a:endParaRPr lang="de-DE" dirty="0">
              <a:solidFill>
                <a:prstClr val="black"/>
              </a:solidFill>
            </a:endParaRPr>
          </a:p>
        </p:txBody>
      </p:sp>
      <p:sp>
        <p:nvSpPr>
          <p:cNvPr id="16" name="Foliennummernplatzhalter 15"/>
          <p:cNvSpPr>
            <a:spLocks noGrp="1"/>
          </p:cNvSpPr>
          <p:nvPr>
            <p:ph type="sldNum" sz="quarter" idx="15"/>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 xmlns:p14="http://schemas.microsoft.com/office/powerpoint/2010/main" val="822413156"/>
      </p:ext>
    </p:extLst>
  </p:cSld>
  <p:clrMapOvr>
    <a:masterClrMapping/>
  </p:clrMapOvr>
  <p:timing>
    <p:tnLst>
      <p:par>
        <p:cTn id="1" dur="indefinite" restart="never" nodeType="tmRoot"/>
      </p:par>
    </p:tnLst>
  </p:timing>
</p:sldLayout>
</file>

<file path=ppt/slideLayouts/slideLayout125.xml><?xml version="1.0" encoding="utf-8"?>
<p:sldLayout xmlns:a="http://schemas.openxmlformats.org/drawingml/2006/main" xmlns:r="http://schemas.openxmlformats.org/officeDocument/2006/relationships" xmlns:p="http://schemas.openxmlformats.org/presentationml/2006/main" preserve="1" userDrawn="1">
  <p:cSld name="Ohne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r>
              <a:rPr lang="de-DE" smtClean="0">
                <a:solidFill>
                  <a:prstClr val="black"/>
                </a:solidFill>
              </a:rPr>
              <a:t>09.06.2016</a:t>
            </a:r>
            <a:endParaRPr lang="de-DE" dirty="0">
              <a:solidFill>
                <a:prstClr val="black"/>
              </a:solidFill>
            </a:endParaRPr>
          </a:p>
        </p:txBody>
      </p:sp>
      <p:sp>
        <p:nvSpPr>
          <p:cNvPr id="4" name="Fußzeilenplatzhalter 3"/>
          <p:cNvSpPr>
            <a:spLocks noGrp="1"/>
          </p:cNvSpPr>
          <p:nvPr>
            <p:ph type="ftr" sz="quarter" idx="11"/>
          </p:nvPr>
        </p:nvSpPr>
        <p:spPr/>
        <p:txBody>
          <a:bodyPr/>
          <a:lstStyle/>
          <a:p>
            <a:r>
              <a:rPr lang="de-DE" smtClean="0">
                <a:solidFill>
                  <a:prstClr val="black"/>
                </a:solidFill>
              </a:rPr>
              <a:t>/ Ergebnispräsentation</a:t>
            </a:r>
            <a:endParaRPr lang="de-DE" dirty="0">
              <a:solidFill>
                <a:prstClr val="black"/>
              </a:solidFill>
            </a:endParaRPr>
          </a:p>
        </p:txBody>
      </p:sp>
      <p:sp>
        <p:nvSpPr>
          <p:cNvPr id="5" name="Foliennummernplatzhalter 4"/>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cxnSp>
        <p:nvCxnSpPr>
          <p:cNvPr id="6" name="Gerade Verbindung 5"/>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4148177446"/>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preserve="1" userDrawn="1">
  <p:cSld name="Diagramm">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9" name="Inhaltsplatzhalter 3"/>
          <p:cNvSpPr>
            <a:spLocks noGrp="1"/>
          </p:cNvSpPr>
          <p:nvPr>
            <p:ph sz="half" idx="10"/>
          </p:nvPr>
        </p:nvSpPr>
        <p:spPr>
          <a:xfrm>
            <a:off x="6156456" y="1602000"/>
            <a:ext cx="2520000" cy="4525963"/>
          </a:xfrm>
        </p:spPr>
        <p:txBody>
          <a:bodyPr>
            <a:normAutofit/>
          </a:bodyPr>
          <a:lstStyle>
            <a:lvl1pPr>
              <a:defRPr sz="1600"/>
            </a:lvl1pPr>
            <a:lvl2pPr>
              <a:defRPr sz="1400"/>
            </a:lvl2pPr>
            <a:lvl3pPr>
              <a:defRPr sz="1200"/>
            </a:lvl3pPr>
            <a:lvl4pPr>
              <a:defRPr sz="12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p:txBody>
      </p:sp>
      <p:sp>
        <p:nvSpPr>
          <p:cNvPr id="4" name="Diagrammplatzhalter 3"/>
          <p:cNvSpPr>
            <a:spLocks noGrp="1"/>
          </p:cNvSpPr>
          <p:nvPr>
            <p:ph type="chart" sz="quarter" idx="11"/>
          </p:nvPr>
        </p:nvSpPr>
        <p:spPr>
          <a:xfrm>
            <a:off x="755650" y="1602000"/>
            <a:ext cx="5256213" cy="4525200"/>
          </a:xfrm>
        </p:spPr>
        <p:txBody>
          <a:bodyPr>
            <a:normAutofit/>
          </a:bodyPr>
          <a:lstStyle>
            <a:lvl1pPr>
              <a:defRPr sz="1600"/>
            </a:lvl1pPr>
          </a:lstStyle>
          <a:p>
            <a:r>
              <a:rPr lang="de-DE" smtClean="0"/>
              <a:t>Diagramm durch Klicken auf Symbol hinzufügen</a:t>
            </a:r>
            <a:endParaRPr lang="de-DE" dirty="0"/>
          </a:p>
        </p:txBody>
      </p:sp>
      <p:cxnSp>
        <p:nvCxnSpPr>
          <p:cNvPr id="5" name="Gerade Verbindung 4"/>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atumsplatzhalter 11"/>
          <p:cNvSpPr>
            <a:spLocks noGrp="1"/>
          </p:cNvSpPr>
          <p:nvPr>
            <p:ph type="dt" sz="half" idx="12"/>
          </p:nvPr>
        </p:nvSpPr>
        <p:spPr/>
        <p:txBody>
          <a:bodyPr/>
          <a:lstStyle/>
          <a:p>
            <a:r>
              <a:rPr lang="de-DE" smtClean="0">
                <a:solidFill>
                  <a:prstClr val="black"/>
                </a:solidFill>
              </a:rPr>
              <a:t>09.06.2016</a:t>
            </a:r>
            <a:endParaRPr lang="de-DE" dirty="0">
              <a:solidFill>
                <a:prstClr val="black"/>
              </a:solidFill>
            </a:endParaRPr>
          </a:p>
        </p:txBody>
      </p:sp>
      <p:sp>
        <p:nvSpPr>
          <p:cNvPr id="13" name="Fußzeilenplatzhalter 12"/>
          <p:cNvSpPr>
            <a:spLocks noGrp="1"/>
          </p:cNvSpPr>
          <p:nvPr>
            <p:ph type="ftr" sz="quarter" idx="13"/>
          </p:nvPr>
        </p:nvSpPr>
        <p:spPr/>
        <p:txBody>
          <a:bodyPr/>
          <a:lstStyle/>
          <a:p>
            <a:r>
              <a:rPr lang="de-DE" smtClean="0">
                <a:solidFill>
                  <a:prstClr val="black"/>
                </a:solidFill>
              </a:rPr>
              <a:t>/ Ergebnispräsentation</a:t>
            </a:r>
            <a:endParaRPr lang="de-DE" dirty="0">
              <a:solidFill>
                <a:prstClr val="black"/>
              </a:solidFill>
            </a:endParaRPr>
          </a:p>
        </p:txBody>
      </p:sp>
      <p:sp>
        <p:nvSpPr>
          <p:cNvPr id="14" name="Foliennummernplatzhalter 13"/>
          <p:cNvSpPr>
            <a:spLocks noGrp="1"/>
          </p:cNvSpPr>
          <p:nvPr>
            <p:ph type="sldNum" sz="quarter" idx="14"/>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 xmlns:p14="http://schemas.microsoft.com/office/powerpoint/2010/main" val="932051707"/>
      </p:ext>
    </p:extLst>
  </p:cSld>
  <p:clrMapOvr>
    <a:masterClrMapping/>
  </p:clrMapOvr>
  <p:timing>
    <p:tnLst>
      <p:par>
        <p:cTn id="1" dur="indefinite" restart="never" nodeType="tmRoot"/>
      </p:par>
    </p:tnLst>
  </p:timing>
</p:sldLayout>
</file>

<file path=ppt/slideLayouts/slideLayout127.xml><?xml version="1.0" encoding="utf-8"?>
<p:sldLayout xmlns:a="http://schemas.openxmlformats.org/drawingml/2006/main" xmlns:r="http://schemas.openxmlformats.org/officeDocument/2006/relationships" xmlns:p="http://schemas.openxmlformats.org/presentationml/2006/main" preserve="1" userDrawn="1">
  <p:cSld name="Zwischenfoli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55576" y="1493912"/>
            <a:ext cx="7920000" cy="494928"/>
          </a:xfrm>
        </p:spPr>
        <p:txBody>
          <a:bodyPr anchor="t"/>
          <a:lstStyle>
            <a:lvl1pPr>
              <a:defRPr/>
            </a:lvl1pPr>
          </a:lstStyle>
          <a:p>
            <a:r>
              <a:rPr lang="de-DE" dirty="0" smtClean="0"/>
              <a:t>Zwischenüberschrift</a:t>
            </a:r>
            <a:endParaRPr lang="de-DE" dirty="0"/>
          </a:p>
        </p:txBody>
      </p:sp>
      <p:cxnSp>
        <p:nvCxnSpPr>
          <p:cNvPr id="6" name="Gerade Verbindung 5"/>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Inhaltsplatzhalter 10"/>
          <p:cNvSpPr>
            <a:spLocks noGrp="1"/>
          </p:cNvSpPr>
          <p:nvPr>
            <p:ph sz="quarter" idx="10" hasCustomPrompt="1"/>
          </p:nvPr>
        </p:nvSpPr>
        <p:spPr>
          <a:xfrm>
            <a:off x="756000" y="1988840"/>
            <a:ext cx="7920000" cy="574675"/>
          </a:xfrm>
        </p:spPr>
        <p:txBody>
          <a:bodyPr>
            <a:normAutofit/>
          </a:bodyPr>
          <a:lstStyle>
            <a:lvl1pPr marL="0" indent="0">
              <a:buNone/>
              <a:defRPr sz="2000"/>
            </a:lvl1pPr>
          </a:lstStyle>
          <a:p>
            <a:pPr lvl="0"/>
            <a:r>
              <a:rPr lang="de-DE" dirty="0" smtClean="0"/>
              <a:t>Untertitel</a:t>
            </a:r>
          </a:p>
        </p:txBody>
      </p:sp>
      <p:sp>
        <p:nvSpPr>
          <p:cNvPr id="10" name="Datumsplatzhalter 9"/>
          <p:cNvSpPr>
            <a:spLocks noGrp="1"/>
          </p:cNvSpPr>
          <p:nvPr>
            <p:ph type="dt" sz="half" idx="11"/>
          </p:nvPr>
        </p:nvSpPr>
        <p:spPr/>
        <p:txBody>
          <a:bodyPr/>
          <a:lstStyle/>
          <a:p>
            <a:r>
              <a:rPr lang="de-DE" smtClean="0">
                <a:solidFill>
                  <a:prstClr val="black"/>
                </a:solidFill>
              </a:rPr>
              <a:t>09.06.2016</a:t>
            </a:r>
            <a:endParaRPr lang="de-DE" dirty="0">
              <a:solidFill>
                <a:prstClr val="black"/>
              </a:solidFill>
            </a:endParaRPr>
          </a:p>
        </p:txBody>
      </p:sp>
      <p:sp>
        <p:nvSpPr>
          <p:cNvPr id="12" name="Fußzeilenplatzhalter 11"/>
          <p:cNvSpPr>
            <a:spLocks noGrp="1"/>
          </p:cNvSpPr>
          <p:nvPr>
            <p:ph type="ftr" sz="quarter" idx="12"/>
          </p:nvPr>
        </p:nvSpPr>
        <p:spPr/>
        <p:txBody>
          <a:bodyPr/>
          <a:lstStyle/>
          <a:p>
            <a:r>
              <a:rPr lang="de-DE" smtClean="0">
                <a:solidFill>
                  <a:prstClr val="black"/>
                </a:solidFill>
              </a:rPr>
              <a:t>/ Ergebnispräsentation</a:t>
            </a:r>
            <a:endParaRPr lang="de-DE" dirty="0">
              <a:solidFill>
                <a:prstClr val="black"/>
              </a:solidFill>
            </a:endParaRPr>
          </a:p>
        </p:txBody>
      </p:sp>
      <p:sp>
        <p:nvSpPr>
          <p:cNvPr id="13" name="Foliennummernplatzhalter 12"/>
          <p:cNvSpPr>
            <a:spLocks noGrp="1"/>
          </p:cNvSpPr>
          <p:nvPr>
            <p:ph type="sldNum" sz="quarter" idx="13"/>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 xmlns:p14="http://schemas.microsoft.com/office/powerpoint/2010/main" val="924021973"/>
      </p:ext>
    </p:extLst>
  </p:cSld>
  <p:clrMapOvr>
    <a:masterClrMapping/>
  </p:clrMapOvr>
  <p:timing>
    <p:tnLst>
      <p:par>
        <p:cTn id="1" dur="indefinite" restart="never" nodeType="tmRoot"/>
      </p:par>
    </p:tnLst>
  </p:timing>
</p:sldLayout>
</file>

<file path=ppt/slideLayouts/slideLayout128.xml><?xml version="1.0" encoding="utf-8"?>
<p:sldLayout xmlns:a="http://schemas.openxmlformats.org/drawingml/2006/main" xmlns:r="http://schemas.openxmlformats.org/officeDocument/2006/relationships" xmlns:p="http://schemas.openxmlformats.org/presentationml/2006/main" preserve="1" userDrawn="1">
  <p:cSld name="Schlussfolie">
    <p:spTree>
      <p:nvGrpSpPr>
        <p:cNvPr id="1" name=""/>
        <p:cNvGrpSpPr/>
        <p:nvPr/>
      </p:nvGrpSpPr>
      <p:grpSpPr>
        <a:xfrm>
          <a:off x="0" y="0"/>
          <a:ext cx="0" cy="0"/>
          <a:chOff x="0" y="0"/>
          <a:chExt cx="0" cy="0"/>
        </a:xfrm>
      </p:grpSpPr>
      <p:sp>
        <p:nvSpPr>
          <p:cNvPr id="11" name="Textfeld 10"/>
          <p:cNvSpPr txBox="1"/>
          <p:nvPr userDrawn="1"/>
        </p:nvSpPr>
        <p:spPr>
          <a:xfrm>
            <a:off x="683568" y="897945"/>
            <a:ext cx="7920000" cy="523220"/>
          </a:xfrm>
          <a:prstGeom prst="rect">
            <a:avLst/>
          </a:prstGeom>
          <a:noFill/>
        </p:spPr>
        <p:txBody>
          <a:bodyPr wrap="square" rtlCol="0" anchor="b">
            <a:spAutoFit/>
          </a:bodyPr>
          <a:lstStyle/>
          <a:p>
            <a:pPr fontAlgn="auto">
              <a:spcBef>
                <a:spcPts val="0"/>
              </a:spcBef>
              <a:spcAft>
                <a:spcPts val="0"/>
              </a:spcAft>
            </a:pPr>
            <a:r>
              <a:rPr lang="de-DE" sz="2800" dirty="0" smtClean="0">
                <a:solidFill>
                  <a:srgbClr val="64B9E6"/>
                </a:solidFill>
                <a:latin typeface="Arial"/>
              </a:rPr>
              <a:t>Vielen Dank für Ihre Aufmerksamkeit</a:t>
            </a:r>
            <a:endParaRPr lang="de-DE" sz="2800" dirty="0">
              <a:solidFill>
                <a:srgbClr val="64B9E6"/>
              </a:solidFill>
              <a:latin typeface="Arial"/>
            </a:endParaRPr>
          </a:p>
        </p:txBody>
      </p:sp>
      <p:sp>
        <p:nvSpPr>
          <p:cNvPr id="3" name="Rechteck 2"/>
          <p:cNvSpPr/>
          <p:nvPr userDrawn="1"/>
        </p:nvSpPr>
        <p:spPr>
          <a:xfrm>
            <a:off x="680075" y="3369600"/>
            <a:ext cx="3747909" cy="2117503"/>
          </a:xfrm>
          <a:prstGeom prst="rect">
            <a:avLst/>
          </a:prstGeom>
        </p:spPr>
        <p:txBody>
          <a:bodyPr wrap="square">
            <a:spAutoFit/>
          </a:bodyPr>
          <a:lstStyle/>
          <a:p>
            <a:pPr fontAlgn="auto">
              <a:spcBef>
                <a:spcPct val="20000"/>
              </a:spcBef>
              <a:spcAft>
                <a:spcPts val="0"/>
              </a:spcAft>
              <a:buFont typeface="Symbol" pitchFamily="18" charset="2"/>
              <a:buNone/>
            </a:pPr>
            <a:r>
              <a:rPr lang="de-DE" sz="1400" b="1" dirty="0" err="1" smtClean="0">
                <a:solidFill>
                  <a:srgbClr val="000000"/>
                </a:solidFill>
                <a:latin typeface="Arial"/>
              </a:rPr>
              <a:t>bayme</a:t>
            </a:r>
            <a:r>
              <a:rPr lang="de-DE" sz="1400" b="1" dirty="0" smtClean="0">
                <a:solidFill>
                  <a:srgbClr val="000000"/>
                </a:solidFill>
                <a:latin typeface="Arial"/>
              </a:rPr>
              <a:t> </a:t>
            </a:r>
            <a:r>
              <a:rPr lang="de-DE" sz="1400" b="1" dirty="0" err="1" smtClean="0">
                <a:solidFill>
                  <a:srgbClr val="000000"/>
                </a:solidFill>
                <a:latin typeface="Arial"/>
              </a:rPr>
              <a:t>vbm</a:t>
            </a:r>
            <a:endParaRPr lang="de-DE" sz="1400" b="1" dirty="0" smtClean="0">
              <a:solidFill>
                <a:srgbClr val="000000"/>
              </a:solidFill>
              <a:latin typeface="Arial"/>
            </a:endParaRPr>
          </a:p>
          <a:p>
            <a:pPr fontAlgn="auto">
              <a:spcBef>
                <a:spcPct val="20000"/>
              </a:spcBef>
              <a:spcAft>
                <a:spcPts val="0"/>
              </a:spcAft>
              <a:buFont typeface="Symbol" pitchFamily="18" charset="2"/>
              <a:buNone/>
            </a:pPr>
            <a:r>
              <a:rPr lang="de-DE" sz="1400" dirty="0" smtClean="0">
                <a:solidFill>
                  <a:srgbClr val="000000"/>
                </a:solidFill>
                <a:latin typeface="Arial"/>
              </a:rPr>
              <a:t>Die bayerischen Metall- und</a:t>
            </a:r>
          </a:p>
          <a:p>
            <a:pPr fontAlgn="auto">
              <a:spcBef>
                <a:spcPct val="20000"/>
              </a:spcBef>
              <a:spcAft>
                <a:spcPts val="0"/>
              </a:spcAft>
              <a:buFont typeface="Symbol" pitchFamily="18" charset="2"/>
              <a:buNone/>
            </a:pPr>
            <a:r>
              <a:rPr lang="de-DE" sz="1400" dirty="0" smtClean="0">
                <a:solidFill>
                  <a:srgbClr val="000000"/>
                </a:solidFill>
                <a:latin typeface="Arial"/>
              </a:rPr>
              <a:t>Elektro-Arbeitgeber</a:t>
            </a:r>
          </a:p>
          <a:p>
            <a:pPr fontAlgn="auto">
              <a:spcBef>
                <a:spcPct val="20000"/>
              </a:spcBef>
              <a:spcAft>
                <a:spcPts val="0"/>
              </a:spcAft>
              <a:buFont typeface="Symbol" pitchFamily="18" charset="2"/>
              <a:buNone/>
            </a:pPr>
            <a:r>
              <a:rPr lang="de-DE" sz="1400" dirty="0" smtClean="0">
                <a:solidFill>
                  <a:srgbClr val="000000"/>
                </a:solidFill>
                <a:latin typeface="Arial"/>
              </a:rPr>
              <a:t> </a:t>
            </a:r>
          </a:p>
          <a:p>
            <a:pPr fontAlgn="auto">
              <a:spcBef>
                <a:spcPct val="20000"/>
              </a:spcBef>
              <a:spcAft>
                <a:spcPts val="0"/>
              </a:spcAft>
              <a:buFont typeface="Symbol" pitchFamily="18" charset="2"/>
              <a:buNone/>
              <a:defRPr/>
            </a:pPr>
            <a:endParaRPr lang="de-DE" sz="1400" dirty="0" smtClean="0">
              <a:solidFill>
                <a:srgbClr val="000000"/>
              </a:solidFill>
              <a:latin typeface="Arial"/>
            </a:endParaRPr>
          </a:p>
          <a:p>
            <a:pPr fontAlgn="auto">
              <a:spcBef>
                <a:spcPct val="20000"/>
              </a:spcBef>
              <a:spcAft>
                <a:spcPts val="0"/>
              </a:spcAft>
              <a:buFont typeface="Symbol" pitchFamily="18" charset="2"/>
              <a:buNone/>
              <a:defRPr/>
            </a:pPr>
            <a:endParaRPr lang="de-DE" sz="1400" dirty="0" smtClean="0">
              <a:solidFill>
                <a:srgbClr val="000000"/>
              </a:solidFill>
              <a:latin typeface="Arial"/>
            </a:endParaRPr>
          </a:p>
          <a:p>
            <a:pPr fontAlgn="auto">
              <a:spcBef>
                <a:spcPct val="20000"/>
              </a:spcBef>
              <a:spcAft>
                <a:spcPts val="0"/>
              </a:spcAft>
              <a:buFont typeface="Symbol" pitchFamily="18" charset="2"/>
              <a:buNone/>
            </a:pPr>
            <a:r>
              <a:rPr lang="de-DE" sz="1400" dirty="0" smtClean="0">
                <a:solidFill>
                  <a:srgbClr val="000000"/>
                </a:solidFill>
                <a:latin typeface="Arial"/>
              </a:rPr>
              <a:t> </a:t>
            </a:r>
          </a:p>
          <a:p>
            <a:pPr fontAlgn="auto">
              <a:spcBef>
                <a:spcPct val="20000"/>
              </a:spcBef>
              <a:spcAft>
                <a:spcPts val="0"/>
              </a:spcAft>
              <a:buFont typeface="Symbol" pitchFamily="18" charset="2"/>
              <a:buNone/>
            </a:pPr>
            <a:r>
              <a:rPr lang="de-DE" sz="1400" dirty="0" smtClean="0">
                <a:solidFill>
                  <a:srgbClr val="000000"/>
                </a:solidFill>
                <a:latin typeface="Arial"/>
              </a:rPr>
              <a:t>www.baymevbm.de</a:t>
            </a:r>
          </a:p>
        </p:txBody>
      </p:sp>
      <p:cxnSp>
        <p:nvCxnSpPr>
          <p:cNvPr id="5" name="Gerade Verbindung 4"/>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atumsplatzhalter 11"/>
          <p:cNvSpPr>
            <a:spLocks noGrp="1"/>
          </p:cNvSpPr>
          <p:nvPr>
            <p:ph type="dt" sz="half" idx="10"/>
          </p:nvPr>
        </p:nvSpPr>
        <p:spPr/>
        <p:txBody>
          <a:bodyPr/>
          <a:lstStyle/>
          <a:p>
            <a:r>
              <a:rPr lang="de-DE" smtClean="0">
                <a:solidFill>
                  <a:prstClr val="black"/>
                </a:solidFill>
              </a:rPr>
              <a:t>09.06.2016</a:t>
            </a:r>
            <a:endParaRPr lang="de-DE" dirty="0">
              <a:solidFill>
                <a:prstClr val="black"/>
              </a:solidFill>
            </a:endParaRPr>
          </a:p>
        </p:txBody>
      </p:sp>
      <p:sp>
        <p:nvSpPr>
          <p:cNvPr id="13" name="Fußzeilenplatzhalter 12"/>
          <p:cNvSpPr>
            <a:spLocks noGrp="1"/>
          </p:cNvSpPr>
          <p:nvPr>
            <p:ph type="ftr" sz="quarter" idx="11"/>
          </p:nvPr>
        </p:nvSpPr>
        <p:spPr/>
        <p:txBody>
          <a:bodyPr/>
          <a:lstStyle/>
          <a:p>
            <a:r>
              <a:rPr lang="de-DE" smtClean="0">
                <a:solidFill>
                  <a:prstClr val="black"/>
                </a:solidFill>
              </a:rPr>
              <a:t>/ Ergebnispräsentation</a:t>
            </a:r>
            <a:endParaRPr lang="de-DE" dirty="0">
              <a:solidFill>
                <a:prstClr val="black"/>
              </a:solidFill>
            </a:endParaRPr>
          </a:p>
        </p:txBody>
      </p:sp>
      <p:sp>
        <p:nvSpPr>
          <p:cNvPr id="14" name="Foliennummernplatzhalter 13"/>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 xmlns:p14="http://schemas.microsoft.com/office/powerpoint/2010/main" val="314611782"/>
      </p:ext>
    </p:extLst>
  </p:cSld>
  <p:clrMapOvr>
    <a:masterClrMapping/>
  </p:clrMapOvr>
  <p:timing>
    <p:tnLst>
      <p:par>
        <p:cTn id="1" dur="indefinite" restart="never" nodeType="tmRoot"/>
      </p:par>
    </p:tnLst>
  </p:timing>
</p:sldLayout>
</file>

<file path=ppt/slideLayouts/slideLayout129.xml><?xml version="1.0" encoding="utf-8"?>
<p:sldLayout xmlns:a="http://schemas.openxmlformats.org/drawingml/2006/main" xmlns:r="http://schemas.openxmlformats.org/officeDocument/2006/relationships" xmlns:p="http://schemas.openxmlformats.org/presentationml/2006/main" userDrawn="1">
  <p:cSld name="1_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25187" y="206399"/>
            <a:ext cx="6639636" cy="516933"/>
          </a:xfrm>
          <a:prstGeom prst="rect">
            <a:avLst/>
          </a:prstGeom>
        </p:spPr>
        <p:txBody>
          <a:bodyPr/>
          <a:lstStyle>
            <a:lvl1pPr algn="l">
              <a:defRPr sz="2400"/>
            </a:lvl1pPr>
          </a:lstStyle>
          <a:p>
            <a:r>
              <a:rPr lang="de-DE" dirty="0" smtClean="0"/>
              <a:t>Titelmasterformat durch Klicken bearbeiten</a:t>
            </a:r>
            <a:endParaRPr lang="de-DE" dirty="0"/>
          </a:p>
        </p:txBody>
      </p:sp>
    </p:spTree>
    <p:extLst>
      <p:ext uri="{BB962C8B-B14F-4D97-AF65-F5344CB8AC3E}">
        <p14:creationId xmlns="" xmlns:p14="http://schemas.microsoft.com/office/powerpoint/2010/main" val="1622020680"/>
      </p:ext>
    </p:extLst>
  </p:cSld>
  <p:clrMapOvr>
    <a:masterClrMapping/>
  </p:clrMapOvr>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extLst>
      <p:ext uri="{BB962C8B-B14F-4D97-AF65-F5344CB8AC3E}">
        <p14:creationId xmlns="" xmlns:p14="http://schemas.microsoft.com/office/powerpoint/2010/main" val="4083945320"/>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30"/>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extLst>
      <p:ext uri="{BB962C8B-B14F-4D97-AF65-F5344CB8AC3E}">
        <p14:creationId xmlns="" xmlns:p14="http://schemas.microsoft.com/office/powerpoint/2010/main" val="293740639"/>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 xmlns:p14="http://schemas.microsoft.com/office/powerpoint/2010/main" val="2501735323"/>
      </p:ext>
    </p:extLst>
  </p:cSld>
  <p:clrMapOvr>
    <a:masterClrMapping/>
  </p:clrMapOvr>
  <p:timing>
    <p:tnLst>
      <p:par>
        <p:cTn id="1" dur="indefinite" restart="never" nodeType="tmRoot"/>
      </p:par>
    </p:tnLst>
  </p:timing>
</p:sldLayout>
</file>

<file path=ppt/slideLayouts/slideLayout132.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8"/>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Tree>
    <p:extLst>
      <p:ext uri="{BB962C8B-B14F-4D97-AF65-F5344CB8AC3E}">
        <p14:creationId xmlns="" xmlns:p14="http://schemas.microsoft.com/office/powerpoint/2010/main" val="495960067"/>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325439" y="1009652"/>
            <a:ext cx="4191000" cy="4837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68841" y="1009652"/>
            <a:ext cx="4192587" cy="4837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 xmlns:p14="http://schemas.microsoft.com/office/powerpoint/2010/main" val="1133751498"/>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31"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 xmlns:p14="http://schemas.microsoft.com/office/powerpoint/2010/main" val="3158148866"/>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Tree>
    <p:extLst>
      <p:ext uri="{BB962C8B-B14F-4D97-AF65-F5344CB8AC3E}">
        <p14:creationId xmlns="" xmlns:p14="http://schemas.microsoft.com/office/powerpoint/2010/main" val="1163941479"/>
      </p:ext>
    </p:extLst>
  </p:cSld>
  <p:clrMapOvr>
    <a:masterClrMapping/>
  </p:clrMapOvr>
  <p:timing>
    <p:tnLst>
      <p:par>
        <p:cTn id="1" dur="indefinite" restart="never" nodeType="tmRoot"/>
      </p:par>
    </p:tnLst>
  </p:timing>
</p:sldLayout>
</file>

<file path=ppt/slideLayouts/slideLayout136.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25187" y="206399"/>
            <a:ext cx="6639636" cy="516933"/>
          </a:xfrm>
          <a:prstGeom prst="rect">
            <a:avLst/>
          </a:prstGeom>
        </p:spPr>
        <p:txBody>
          <a:bodyPr/>
          <a:lstStyle>
            <a:lvl1pPr algn="l">
              <a:defRPr sz="2400"/>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25441" y="1009652"/>
            <a:ext cx="8535987" cy="483711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 xmlns:p14="http://schemas.microsoft.com/office/powerpoint/2010/main" val="283775403"/>
      </p:ext>
    </p:extLst>
  </p:cSld>
  <p:clrMapOvr>
    <a:masterClrMapping/>
  </p:clrMapOvr>
  <p:transition/>
  <p:timing>
    <p:tnLst>
      <p:par>
        <p:cTn id="1" dur="indefinite" restart="never" nodeType="tmRoot"/>
      </p:par>
    </p:tnLst>
  </p:timing>
</p:sldLayout>
</file>

<file path=ppt/slideLayouts/slideLayout137.xml><?xml version="1.0" encoding="utf-8"?>
<p:sldLayout xmlns:a="http://schemas.openxmlformats.org/drawingml/2006/main" xmlns:r="http://schemas.openxmlformats.org/officeDocument/2006/relationships" xmlns:p="http://schemas.openxmlformats.org/presentationml/2006/main" preserve="1" userDrawn="1">
  <p:cSld name="1_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25187" y="206399"/>
            <a:ext cx="6639636" cy="516933"/>
          </a:xfrm>
          <a:prstGeom prst="rect">
            <a:avLst/>
          </a:prstGeom>
        </p:spPr>
        <p:txBody>
          <a:bodyPr/>
          <a:lstStyle>
            <a:lvl1pPr algn="l">
              <a:defRPr sz="2400"/>
            </a:lvl1pPr>
          </a:lstStyle>
          <a:p>
            <a:r>
              <a:rPr lang="de-DE" dirty="0" smtClean="0"/>
              <a:t>Titelmasterformat durch Klicken bearbeiten</a:t>
            </a:r>
            <a:endParaRPr lang="de-DE" dirty="0"/>
          </a:p>
        </p:txBody>
      </p:sp>
    </p:spTree>
    <p:extLst>
      <p:ext uri="{BB962C8B-B14F-4D97-AF65-F5344CB8AC3E}">
        <p14:creationId xmlns="" xmlns:p14="http://schemas.microsoft.com/office/powerpoint/2010/main" val="501409086"/>
      </p:ext>
    </p:extLst>
  </p:cSld>
  <p:clrMapOvr>
    <a:masterClrMapping/>
  </p:clrMapOvr>
  <p:transition/>
  <p:timing>
    <p:tnLst>
      <p:par>
        <p:cTn id="1" dur="indefinite" restart="never" nodeType="tmRoot"/>
      </p:par>
    </p:tnLst>
  </p:timing>
</p:sldLayout>
</file>

<file path=ppt/slideLayouts/slideLayout13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461798417"/>
      </p:ext>
    </p:extLst>
  </p:cSld>
  <p:clrMapOvr>
    <a:masterClrMapping/>
  </p:clrMapOvr>
  <p:timing>
    <p:tnLst>
      <p:par>
        <p:cTn id="1" dur="indefinite" restart="never" nodeType="tmRoot"/>
      </p:par>
    </p:tnLst>
  </p:timing>
</p:sldLayout>
</file>

<file path=ppt/slideLayouts/slideLayout13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6"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5"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6" y="143510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extLst>
      <p:ext uri="{BB962C8B-B14F-4D97-AF65-F5344CB8AC3E}">
        <p14:creationId xmlns="" xmlns:p14="http://schemas.microsoft.com/office/powerpoint/2010/main" val="201745389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 xmlns:p14="http://schemas.microsoft.com/office/powerpoint/2010/main" val="1654856831"/>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1"/>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extLst>
      <p:ext uri="{BB962C8B-B14F-4D97-AF65-F5344CB8AC3E}">
        <p14:creationId xmlns="" xmlns:p14="http://schemas.microsoft.com/office/powerpoint/2010/main" val="326941735"/>
      </p:ext>
    </p:extLst>
  </p:cSld>
  <p:clrMapOvr>
    <a:masterClrMapping/>
  </p:clrMapOvr>
  <p:timing>
    <p:tnLst>
      <p:par>
        <p:cTn id="1" dur="indefinite" restart="never" nodeType="tmRoot"/>
      </p:par>
    </p:tnLst>
  </p:timing>
</p:sldLayout>
</file>

<file path=ppt/slideLayouts/slideLayout14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 xmlns:p14="http://schemas.microsoft.com/office/powerpoint/2010/main" val="526427852"/>
      </p:ext>
    </p:extLst>
  </p:cSld>
  <p:clrMapOvr>
    <a:masterClrMapping/>
  </p:clrMapOvr>
  <p:timing>
    <p:tnLst>
      <p:par>
        <p:cTn id="1" dur="indefinite" restart="never" nodeType="tmRoot"/>
      </p:par>
    </p:tnLst>
  </p:timing>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27825" y="274640"/>
            <a:ext cx="2133600" cy="55721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325441" y="274640"/>
            <a:ext cx="6249987" cy="55721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 xmlns:p14="http://schemas.microsoft.com/office/powerpoint/2010/main" val="3661057453"/>
      </p:ext>
    </p:extLst>
  </p:cSld>
  <p:clrMapOvr>
    <a:masterClrMapping/>
  </p:clrMapOvr>
  <p:timing>
    <p:tnLst>
      <p:par>
        <p:cTn id="1" dur="indefinite" restart="never" nodeType="tmRoot"/>
      </p:par>
    </p:tnLst>
  </p:timing>
</p:sldLayout>
</file>

<file path=ppt/slideLayouts/slideLayout14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336553" y="274640"/>
            <a:ext cx="8513763" cy="542925"/>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325439" y="1009652"/>
            <a:ext cx="4191000" cy="483711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68841" y="1009652"/>
            <a:ext cx="4192587" cy="483711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 xmlns:p14="http://schemas.microsoft.com/office/powerpoint/2010/main" val="452763525"/>
      </p:ext>
    </p:extLst>
  </p:cSld>
  <p:clrMapOvr>
    <a:masterClrMapping/>
  </p:clrMapOvr>
  <p:timing>
    <p:tnLst>
      <p:par>
        <p:cTn id="1" dur="indefinite" restart="never" nodeType="tmRoot"/>
      </p:par>
    </p:tnLst>
  </p:timing>
</p:sldLayout>
</file>

<file path=ppt/slideLayouts/slideLayout144.xml><?xml version="1.0" encoding="utf-8"?>
<p:sldLayout xmlns:a="http://schemas.openxmlformats.org/drawingml/2006/main" xmlns:r="http://schemas.openxmlformats.org/officeDocument/2006/relationships" xmlns:p="http://schemas.openxmlformats.org/presentationml/2006/main" type="txOverObj" preserve="1">
  <p:cSld name="Titel und Text über Inhalt">
    <p:spTree>
      <p:nvGrpSpPr>
        <p:cNvPr id="1" name=""/>
        <p:cNvGrpSpPr/>
        <p:nvPr/>
      </p:nvGrpSpPr>
      <p:grpSpPr>
        <a:xfrm>
          <a:off x="0" y="0"/>
          <a:ext cx="0" cy="0"/>
          <a:chOff x="0" y="0"/>
          <a:chExt cx="0" cy="0"/>
        </a:xfrm>
      </p:grpSpPr>
      <p:sp>
        <p:nvSpPr>
          <p:cNvPr id="2" name="Titel 1"/>
          <p:cNvSpPr>
            <a:spLocks noGrp="1"/>
          </p:cNvSpPr>
          <p:nvPr>
            <p:ph type="title"/>
          </p:nvPr>
        </p:nvSpPr>
        <p:spPr>
          <a:xfrm>
            <a:off x="336553" y="274640"/>
            <a:ext cx="8513763" cy="542925"/>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325441" y="1009652"/>
            <a:ext cx="8535987" cy="234156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325441" y="3503613"/>
            <a:ext cx="8535987" cy="2343150"/>
          </a:xfrm>
        </p:spPr>
        <p:txBody>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 xmlns:p14="http://schemas.microsoft.com/office/powerpoint/2010/main" val="598398804"/>
      </p:ext>
    </p:extLst>
  </p:cSld>
  <p:clrMapOvr>
    <a:masterClrMapping/>
  </p:clrMapOvr>
  <p:timing>
    <p:tnLst>
      <p:par>
        <p:cTn id="1" dur="indefinite" restart="never" nodeType="tmRoot"/>
      </p:par>
    </p:tnLst>
  </p:timing>
</p:sldLayout>
</file>

<file path=ppt/slideLayouts/slideLayout145.xml><?xml version="1.0" encoding="utf-8"?>
<p:sldLayout xmlns:a="http://schemas.openxmlformats.org/drawingml/2006/main" xmlns:r="http://schemas.openxmlformats.org/officeDocument/2006/relationships" xmlns:p="http://schemas.openxmlformats.org/presentationml/2006/main" type="objAndTx" preserve="1">
  <p:cSld name="Titel, Inhalt und Text">
    <p:spTree>
      <p:nvGrpSpPr>
        <p:cNvPr id="1" name=""/>
        <p:cNvGrpSpPr/>
        <p:nvPr/>
      </p:nvGrpSpPr>
      <p:grpSpPr>
        <a:xfrm>
          <a:off x="0" y="0"/>
          <a:ext cx="0" cy="0"/>
          <a:chOff x="0" y="0"/>
          <a:chExt cx="0" cy="0"/>
        </a:xfrm>
      </p:grpSpPr>
      <p:sp>
        <p:nvSpPr>
          <p:cNvPr id="2" name="Titel 1"/>
          <p:cNvSpPr>
            <a:spLocks noGrp="1"/>
          </p:cNvSpPr>
          <p:nvPr>
            <p:ph type="title"/>
          </p:nvPr>
        </p:nvSpPr>
        <p:spPr>
          <a:xfrm>
            <a:off x="336553" y="274640"/>
            <a:ext cx="8513763" cy="542925"/>
          </a:xfr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325439" y="1009652"/>
            <a:ext cx="4191000" cy="483711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668841" y="1009652"/>
            <a:ext cx="4192587" cy="483711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 xmlns:p14="http://schemas.microsoft.com/office/powerpoint/2010/main" val="748309607"/>
      </p:ext>
    </p:extLst>
  </p:cSld>
  <p:clrMapOvr>
    <a:masterClrMapping/>
  </p:clrMapOvr>
  <p:timing>
    <p:tnLst>
      <p:par>
        <p:cTn id="1" dur="indefinite" restart="never" nodeType="tmRoot"/>
      </p:par>
    </p:tnLst>
  </p:timing>
</p:sldLayout>
</file>

<file path=ppt/slideLayouts/slideLayout146.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pic>
        <p:nvPicPr>
          <p:cNvPr id="5" name="Picture 2" descr="\\GR-SERVER\gr_all\gr_projects_aktuell\verbaende_design\powerpoint\titelbilder\baymevbm-Titelslide-V01a.jpg"/>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r="645"/>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770400" y="5237446"/>
            <a:ext cx="7920000" cy="908808"/>
          </a:xfrm>
        </p:spPr>
        <p:txBody>
          <a:bodyPr>
            <a:noAutofit/>
          </a:bodyPr>
          <a:lstStyle>
            <a:lvl1pPr>
              <a:defRPr sz="2800">
                <a:solidFill>
                  <a:schemeClr val="tx1"/>
                </a:solidFill>
              </a:defRPr>
            </a:lvl1pPr>
          </a:lstStyle>
          <a:p>
            <a:r>
              <a:rPr lang="de-DE" smtClean="0"/>
              <a:t>Titelmasterformat durch Klicken bearbeiten</a:t>
            </a:r>
            <a:endParaRPr lang="de-DE" dirty="0"/>
          </a:p>
        </p:txBody>
      </p:sp>
      <p:sp>
        <p:nvSpPr>
          <p:cNvPr id="3" name="Untertitel 2"/>
          <p:cNvSpPr>
            <a:spLocks noGrp="1"/>
          </p:cNvSpPr>
          <p:nvPr>
            <p:ph type="subTitle" idx="1"/>
          </p:nvPr>
        </p:nvSpPr>
        <p:spPr>
          <a:xfrm>
            <a:off x="770400" y="6165304"/>
            <a:ext cx="7920000" cy="687712"/>
          </a:xfrm>
        </p:spPr>
        <p:txBody>
          <a:bodyPr>
            <a:noAutofit/>
          </a:bodyPr>
          <a:lstStyle>
            <a:lvl1pPr marL="0" indent="0" algn="l">
              <a:buNone/>
              <a:defRPr sz="1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dirty="0"/>
          </a:p>
        </p:txBody>
      </p:sp>
      <p:sp>
        <p:nvSpPr>
          <p:cNvPr id="10" name="Textfeld 9"/>
          <p:cNvSpPr txBox="1"/>
          <p:nvPr userDrawn="1"/>
        </p:nvSpPr>
        <p:spPr>
          <a:xfrm>
            <a:off x="770400" y="4943688"/>
            <a:ext cx="7920000" cy="261610"/>
          </a:xfrm>
          <a:prstGeom prst="rect">
            <a:avLst/>
          </a:prstGeom>
          <a:noFill/>
        </p:spPr>
        <p:txBody>
          <a:bodyPr wrap="none" rtlCol="0">
            <a:noAutofit/>
          </a:bodyPr>
          <a:lstStyle/>
          <a:p>
            <a:pPr fontAlgn="auto">
              <a:spcBef>
                <a:spcPts val="0"/>
              </a:spcBef>
              <a:spcAft>
                <a:spcPts val="0"/>
              </a:spcAft>
            </a:pPr>
            <a:r>
              <a:rPr lang="de-DE" sz="1400" dirty="0" smtClean="0">
                <a:solidFill>
                  <a:prstClr val="black"/>
                </a:solidFill>
                <a:latin typeface="Arial"/>
              </a:rPr>
              <a:t>Ergebnispräsentation </a:t>
            </a:r>
            <a:endParaRPr lang="de-DE" sz="1400" dirty="0">
              <a:solidFill>
                <a:prstClr val="black"/>
              </a:solidFill>
              <a:latin typeface="Arial"/>
            </a:endParaRPr>
          </a:p>
        </p:txBody>
      </p:sp>
    </p:spTree>
    <p:extLst>
      <p:ext uri="{BB962C8B-B14F-4D97-AF65-F5344CB8AC3E}">
        <p14:creationId xmlns="" xmlns:p14="http://schemas.microsoft.com/office/powerpoint/2010/main" val="3335327289"/>
      </p:ext>
    </p:extLst>
  </p:cSld>
  <p:clrMapOvr>
    <a:masterClrMapping/>
  </p:clrMapOvr>
  <p:timing>
    <p:tnLst>
      <p:par>
        <p:cTn id="1" dur="indefinite" restart="never" nodeType="tmRoot"/>
      </p:par>
    </p:tnLst>
  </p:timing>
</p:sldLayout>
</file>

<file path=ppt/slideLayouts/slideLayout147.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98400" y="356400"/>
            <a:ext cx="7920000" cy="1143000"/>
          </a:xfrm>
        </p:spPr>
        <p:txBody>
          <a:bodyPr/>
          <a:lstStyle/>
          <a:p>
            <a:r>
              <a:rPr lang="de-DE" smtClean="0"/>
              <a:t>Titelmasterformat durch Klicken bearbeiten</a:t>
            </a:r>
            <a:endParaRPr lang="de-DE"/>
          </a:p>
        </p:txBody>
      </p:sp>
      <p:sp>
        <p:nvSpPr>
          <p:cNvPr id="3" name="Inhaltsplatzhalter 2"/>
          <p:cNvSpPr>
            <a:spLocks noGrp="1"/>
          </p:cNvSpPr>
          <p:nvPr>
            <p:ph idx="1"/>
          </p:nvPr>
        </p:nvSpPr>
        <p:spPr>
          <a:xfrm>
            <a:off x="756456" y="1573200"/>
            <a:ext cx="7920000" cy="47880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cxnSp>
        <p:nvCxnSpPr>
          <p:cNvPr id="10" name="Gerade Verbindung 9"/>
          <p:cNvCxnSpPr/>
          <p:nvPr userDrawn="1"/>
        </p:nvCxnSpPr>
        <p:spPr>
          <a:xfrm>
            <a:off x="756456" y="1501200"/>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 name="Datumsplatzhalter 3"/>
          <p:cNvSpPr>
            <a:spLocks noGrp="1"/>
          </p:cNvSpPr>
          <p:nvPr>
            <p:ph type="dt" sz="half" idx="10"/>
          </p:nvPr>
        </p:nvSpPr>
        <p:spPr>
          <a:xfrm>
            <a:off x="7236296" y="6541200"/>
            <a:ext cx="1500386" cy="268139"/>
          </a:xfrm>
        </p:spPr>
        <p:txBody>
          <a:bodyPr/>
          <a:lstStyle/>
          <a:p>
            <a:r>
              <a:rPr lang="de-DE" smtClean="0">
                <a:solidFill>
                  <a:prstClr val="black"/>
                </a:solidFill>
              </a:rPr>
              <a:t>25.11.2015</a:t>
            </a:r>
            <a:endParaRPr lang="de-DE" dirty="0">
              <a:solidFill>
                <a:prstClr val="black"/>
              </a:solidFill>
            </a:endParaRPr>
          </a:p>
        </p:txBody>
      </p:sp>
      <p:sp>
        <p:nvSpPr>
          <p:cNvPr id="5" name="Fußzeilenplatzhalter 4"/>
          <p:cNvSpPr>
            <a:spLocks noGrp="1"/>
          </p:cNvSpPr>
          <p:nvPr>
            <p:ph type="ftr" sz="quarter" idx="11"/>
          </p:nvPr>
        </p:nvSpPr>
        <p:spPr>
          <a:xfrm>
            <a:off x="1222778" y="6541200"/>
            <a:ext cx="6020096" cy="268139"/>
          </a:xfrm>
        </p:spPr>
        <p:txBody>
          <a:bodyPr/>
          <a:lstStyle/>
          <a:p>
            <a:r>
              <a:rPr lang="de-DE" smtClean="0">
                <a:solidFill>
                  <a:prstClr val="black"/>
                </a:solidFill>
              </a:rPr>
              <a:t>/ Expertenworkshop</a:t>
            </a:r>
            <a:endParaRPr lang="de-DE" dirty="0">
              <a:solidFill>
                <a:prstClr val="black"/>
              </a:solidFill>
            </a:endParaRPr>
          </a:p>
        </p:txBody>
      </p:sp>
      <p:sp>
        <p:nvSpPr>
          <p:cNvPr id="6" name="Foliennummernplatzhalter 5"/>
          <p:cNvSpPr>
            <a:spLocks noGrp="1"/>
          </p:cNvSpPr>
          <p:nvPr>
            <p:ph type="sldNum" sz="quarter" idx="12"/>
          </p:nvPr>
        </p:nvSpPr>
        <p:spPr>
          <a:xfrm>
            <a:off x="756456" y="6541200"/>
            <a:ext cx="432000" cy="270000"/>
          </a:xfrm>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 xmlns:p14="http://schemas.microsoft.com/office/powerpoint/2010/main" val="4110605694"/>
      </p:ext>
    </p:extLst>
  </p:cSld>
  <p:clrMapOvr>
    <a:masterClrMapping/>
  </p:clrMapOvr>
  <p:timing>
    <p:tnLst>
      <p:par>
        <p:cTn id="1" dur="indefinite" restart="never" nodeType="tmRoot"/>
      </p:par>
    </p:tnLst>
  </p:timing>
</p:sldLayout>
</file>

<file path=ppt/slideLayouts/slideLayout148.xml><?xml version="1.0" encoding="utf-8"?>
<p:sldLayout xmlns:a="http://schemas.openxmlformats.org/drawingml/2006/main" xmlns:r="http://schemas.openxmlformats.org/officeDocument/2006/relationships" xmlns:p="http://schemas.openxmlformats.org/presentationml/2006/main" type="obj" preserve="1">
  <p:cSld name="Titel und viel Inhalt">
    <p:spTree>
      <p:nvGrpSpPr>
        <p:cNvPr id="1" name=""/>
        <p:cNvGrpSpPr/>
        <p:nvPr/>
      </p:nvGrpSpPr>
      <p:grpSpPr>
        <a:xfrm>
          <a:off x="0" y="0"/>
          <a:ext cx="0" cy="0"/>
          <a:chOff x="0" y="0"/>
          <a:chExt cx="0" cy="0"/>
        </a:xfrm>
      </p:grpSpPr>
      <p:sp>
        <p:nvSpPr>
          <p:cNvPr id="2" name="Titel 1"/>
          <p:cNvSpPr>
            <a:spLocks noGrp="1"/>
          </p:cNvSpPr>
          <p:nvPr>
            <p:ph type="title"/>
          </p:nvPr>
        </p:nvSpPr>
        <p:spPr>
          <a:xfrm>
            <a:off x="747611" y="274638"/>
            <a:ext cx="7920000" cy="792000"/>
          </a:xfrm>
        </p:spPr>
        <p:txBody>
          <a:bodyPr/>
          <a:lstStyle/>
          <a:p>
            <a:r>
              <a:rPr lang="de-DE" smtClean="0"/>
              <a:t>Titelmasterformat durch Klicken bearbeiten</a:t>
            </a:r>
            <a:endParaRPr lang="de-DE" dirty="0"/>
          </a:p>
        </p:txBody>
      </p:sp>
      <p:sp>
        <p:nvSpPr>
          <p:cNvPr id="3" name="Inhaltsplatzhalter 2"/>
          <p:cNvSpPr>
            <a:spLocks noGrp="1"/>
          </p:cNvSpPr>
          <p:nvPr>
            <p:ph idx="1"/>
          </p:nvPr>
        </p:nvSpPr>
        <p:spPr>
          <a:xfrm>
            <a:off x="756000" y="1116000"/>
            <a:ext cx="7920000" cy="52920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cxnSp>
        <p:nvCxnSpPr>
          <p:cNvPr id="4" name="Gerade Verbindung 3"/>
          <p:cNvCxnSpPr/>
          <p:nvPr userDrawn="1"/>
        </p:nvCxnSpPr>
        <p:spPr>
          <a:xfrm>
            <a:off x="755999" y="105273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umsplatzhalter 7"/>
          <p:cNvSpPr>
            <a:spLocks noGrp="1"/>
          </p:cNvSpPr>
          <p:nvPr>
            <p:ph type="dt" sz="half" idx="10"/>
          </p:nvPr>
        </p:nvSpPr>
        <p:spPr/>
        <p:txBody>
          <a:bodyPr/>
          <a:lstStyle/>
          <a:p>
            <a:r>
              <a:rPr lang="de-DE" smtClean="0">
                <a:solidFill>
                  <a:prstClr val="black"/>
                </a:solidFill>
              </a:rPr>
              <a:t>25.11.2015</a:t>
            </a:r>
            <a:endParaRPr lang="de-DE" dirty="0">
              <a:solidFill>
                <a:prstClr val="black"/>
              </a:solidFill>
            </a:endParaRPr>
          </a:p>
        </p:txBody>
      </p:sp>
      <p:sp>
        <p:nvSpPr>
          <p:cNvPr id="9" name="Fußzeilenplatzhalter 8"/>
          <p:cNvSpPr>
            <a:spLocks noGrp="1"/>
          </p:cNvSpPr>
          <p:nvPr>
            <p:ph type="ftr" sz="quarter" idx="11"/>
          </p:nvPr>
        </p:nvSpPr>
        <p:spPr/>
        <p:txBody>
          <a:bodyPr/>
          <a:lstStyle/>
          <a:p>
            <a:r>
              <a:rPr lang="de-DE" smtClean="0">
                <a:solidFill>
                  <a:prstClr val="black"/>
                </a:solidFill>
              </a:rPr>
              <a:t>/ Expertenworkshop</a:t>
            </a:r>
            <a:endParaRPr lang="de-DE" dirty="0">
              <a:solidFill>
                <a:prstClr val="black"/>
              </a:solidFill>
            </a:endParaRPr>
          </a:p>
        </p:txBody>
      </p:sp>
      <p:sp>
        <p:nvSpPr>
          <p:cNvPr id="10" name="Foliennummernplatzhalter 9"/>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 xmlns:p14="http://schemas.microsoft.com/office/powerpoint/2010/main" val="2134062611"/>
      </p:ext>
    </p:extLst>
  </p:cSld>
  <p:clrMapOvr>
    <a:masterClrMapping/>
  </p:clrMapOvr>
  <p:timing>
    <p:tnLst>
      <p:par>
        <p:cTn id="1" dur="indefinite" restart="never" nodeType="tmRoot"/>
      </p:par>
    </p:tnLst>
  </p:timing>
</p:sldLayout>
</file>

<file path=ppt/slideLayouts/slideLayout149.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756000" y="274638"/>
            <a:ext cx="7920000" cy="1143000"/>
          </a:xfr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756000" y="1600200"/>
            <a:ext cx="387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Inhaltsplatzhalter 3"/>
          <p:cNvSpPr>
            <a:spLocks noGrp="1"/>
          </p:cNvSpPr>
          <p:nvPr>
            <p:ph sz="half" idx="2"/>
          </p:nvPr>
        </p:nvSpPr>
        <p:spPr>
          <a:xfrm>
            <a:off x="4804802" y="1600200"/>
            <a:ext cx="387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cxnSp>
        <p:nvCxnSpPr>
          <p:cNvPr id="8" name="Gerade Verbindung 7"/>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atumsplatzhalter 11"/>
          <p:cNvSpPr>
            <a:spLocks noGrp="1"/>
          </p:cNvSpPr>
          <p:nvPr>
            <p:ph type="dt" sz="half" idx="10"/>
          </p:nvPr>
        </p:nvSpPr>
        <p:spPr/>
        <p:txBody>
          <a:bodyPr/>
          <a:lstStyle/>
          <a:p>
            <a:r>
              <a:rPr lang="de-DE" smtClean="0">
                <a:solidFill>
                  <a:prstClr val="black"/>
                </a:solidFill>
              </a:rPr>
              <a:t>25.11.2015</a:t>
            </a:r>
            <a:endParaRPr lang="de-DE" dirty="0">
              <a:solidFill>
                <a:prstClr val="black"/>
              </a:solidFill>
            </a:endParaRPr>
          </a:p>
        </p:txBody>
      </p:sp>
      <p:sp>
        <p:nvSpPr>
          <p:cNvPr id="13" name="Fußzeilenplatzhalter 12"/>
          <p:cNvSpPr>
            <a:spLocks noGrp="1"/>
          </p:cNvSpPr>
          <p:nvPr>
            <p:ph type="ftr" sz="quarter" idx="11"/>
          </p:nvPr>
        </p:nvSpPr>
        <p:spPr/>
        <p:txBody>
          <a:bodyPr/>
          <a:lstStyle/>
          <a:p>
            <a:r>
              <a:rPr lang="de-DE" smtClean="0">
                <a:solidFill>
                  <a:prstClr val="black"/>
                </a:solidFill>
              </a:rPr>
              <a:t>/ Expertenworkshop</a:t>
            </a:r>
            <a:endParaRPr lang="de-DE" dirty="0">
              <a:solidFill>
                <a:prstClr val="black"/>
              </a:solidFill>
            </a:endParaRPr>
          </a:p>
        </p:txBody>
      </p:sp>
      <p:sp>
        <p:nvSpPr>
          <p:cNvPr id="14" name="Foliennummernplatzhalter 13"/>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 xmlns:p14="http://schemas.microsoft.com/office/powerpoint/2010/main" val="27787127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Tree>
    <p:extLst>
      <p:ext uri="{BB962C8B-B14F-4D97-AF65-F5344CB8AC3E}">
        <p14:creationId xmlns="" xmlns:p14="http://schemas.microsoft.com/office/powerpoint/2010/main" val="4244821609"/>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preserve="1" userDrawn="1">
  <p:cSld name="1 * horizontal, 2 * vertikal">
    <p:spTree>
      <p:nvGrpSpPr>
        <p:cNvPr id="1" name=""/>
        <p:cNvGrpSpPr/>
        <p:nvPr/>
      </p:nvGrpSpPr>
      <p:grpSpPr>
        <a:xfrm>
          <a:off x="0" y="0"/>
          <a:ext cx="0" cy="0"/>
          <a:chOff x="0" y="0"/>
          <a:chExt cx="0" cy="0"/>
        </a:xfrm>
      </p:grpSpPr>
      <p:sp>
        <p:nvSpPr>
          <p:cNvPr id="2" name="Titel 1"/>
          <p:cNvSpPr>
            <a:spLocks noGrp="1"/>
          </p:cNvSpPr>
          <p:nvPr>
            <p:ph type="title"/>
          </p:nvPr>
        </p:nvSpPr>
        <p:spPr>
          <a:xfrm>
            <a:off x="756000" y="274638"/>
            <a:ext cx="7920000" cy="1143000"/>
          </a:xfrm>
        </p:spPr>
        <p:txBody>
          <a:bodyPr/>
          <a:lstStyle>
            <a:lvl1pPr>
              <a:defRPr/>
            </a:lvl1pPr>
          </a:lstStyle>
          <a:p>
            <a:r>
              <a:rPr lang="de-DE" smtClean="0"/>
              <a:t>Titelmasterformat durch Klicken bearbeiten</a:t>
            </a:r>
            <a:endParaRPr lang="de-DE" dirty="0"/>
          </a:p>
        </p:txBody>
      </p:sp>
      <p:sp>
        <p:nvSpPr>
          <p:cNvPr id="3" name="Textplatzhalter 2"/>
          <p:cNvSpPr>
            <a:spLocks noGrp="1"/>
          </p:cNvSpPr>
          <p:nvPr>
            <p:ph type="body" idx="1"/>
          </p:nvPr>
        </p:nvSpPr>
        <p:spPr>
          <a:xfrm>
            <a:off x="756000" y="1535112"/>
            <a:ext cx="7920000" cy="1605855"/>
          </a:xfrm>
        </p:spPr>
        <p:txBody>
          <a:bodyPr anchor="t">
            <a:normAutofit/>
          </a:bodyPr>
          <a:lstStyle>
            <a:lvl1pPr marL="0" indent="0">
              <a:buNone/>
              <a:defRPr lang="de-DE" sz="1800" kern="1200" dirty="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342900" lvl="0" indent="-342900" algn="l" defTabSz="914400" rtl="0" eaLnBrk="1" latinLnBrk="0" hangingPunct="1">
              <a:spcBef>
                <a:spcPct val="20000"/>
              </a:spcBef>
              <a:buFont typeface="Symbol" pitchFamily="18" charset="2"/>
              <a:buChar char="-"/>
            </a:pPr>
            <a:r>
              <a:rPr lang="de-DE" smtClean="0"/>
              <a:t>Textmasterformat bearbeiten</a:t>
            </a:r>
          </a:p>
        </p:txBody>
      </p:sp>
      <p:sp>
        <p:nvSpPr>
          <p:cNvPr id="4" name="Inhaltsplatzhalter 3"/>
          <p:cNvSpPr>
            <a:spLocks noGrp="1"/>
          </p:cNvSpPr>
          <p:nvPr>
            <p:ph sz="half" idx="2"/>
          </p:nvPr>
        </p:nvSpPr>
        <p:spPr>
          <a:xfrm>
            <a:off x="756000" y="3212975"/>
            <a:ext cx="3870000" cy="2913187"/>
          </a:xfrm>
        </p:spPr>
        <p:txBody>
          <a:bodyPr>
            <a:normAutofit/>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6" name="Inhaltsplatzhalter 5"/>
          <p:cNvSpPr>
            <a:spLocks noGrp="1"/>
          </p:cNvSpPr>
          <p:nvPr>
            <p:ph sz="quarter" idx="4"/>
          </p:nvPr>
        </p:nvSpPr>
        <p:spPr>
          <a:xfrm>
            <a:off x="4806456" y="3212975"/>
            <a:ext cx="3870000" cy="2913187"/>
          </a:xfrm>
        </p:spPr>
        <p:txBody>
          <a:bodyPr>
            <a:normAutofit/>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cxnSp>
        <p:nvCxnSpPr>
          <p:cNvPr id="10" name="Gerade Verbindung 9"/>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Datumsplatzhalter 12"/>
          <p:cNvSpPr>
            <a:spLocks noGrp="1"/>
          </p:cNvSpPr>
          <p:nvPr>
            <p:ph type="dt" sz="half" idx="10"/>
          </p:nvPr>
        </p:nvSpPr>
        <p:spPr/>
        <p:txBody>
          <a:bodyPr/>
          <a:lstStyle/>
          <a:p>
            <a:r>
              <a:rPr lang="de-DE" smtClean="0">
                <a:solidFill>
                  <a:prstClr val="black"/>
                </a:solidFill>
              </a:rPr>
              <a:t>25.11.2015</a:t>
            </a:r>
            <a:endParaRPr lang="de-DE" dirty="0">
              <a:solidFill>
                <a:prstClr val="black"/>
              </a:solidFill>
            </a:endParaRPr>
          </a:p>
        </p:txBody>
      </p:sp>
      <p:sp>
        <p:nvSpPr>
          <p:cNvPr id="14" name="Fußzeilenplatzhalter 13"/>
          <p:cNvSpPr>
            <a:spLocks noGrp="1"/>
          </p:cNvSpPr>
          <p:nvPr>
            <p:ph type="ftr" sz="quarter" idx="11"/>
          </p:nvPr>
        </p:nvSpPr>
        <p:spPr/>
        <p:txBody>
          <a:bodyPr/>
          <a:lstStyle/>
          <a:p>
            <a:r>
              <a:rPr lang="de-DE" smtClean="0">
                <a:solidFill>
                  <a:prstClr val="black"/>
                </a:solidFill>
              </a:rPr>
              <a:t>/ Expertenworkshop</a:t>
            </a:r>
            <a:endParaRPr lang="de-DE" dirty="0">
              <a:solidFill>
                <a:prstClr val="black"/>
              </a:solidFill>
            </a:endParaRPr>
          </a:p>
        </p:txBody>
      </p:sp>
      <p:sp>
        <p:nvSpPr>
          <p:cNvPr id="15" name="Foliennummernplatzhalter 14"/>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cxnSp>
        <p:nvCxnSpPr>
          <p:cNvPr id="11" name="Gerade Verbindung 10"/>
          <p:cNvCxnSpPr/>
          <p:nvPr userDrawn="1"/>
        </p:nvCxnSpPr>
        <p:spPr>
          <a:xfrm>
            <a:off x="756456" y="6534000"/>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491231410"/>
      </p:ext>
    </p:extLst>
  </p:cSld>
  <p:clrMapOvr>
    <a:masterClrMapping/>
  </p:clrMapOvr>
  <p:timing>
    <p:tnLst>
      <p:par>
        <p:cTn id="1" dur="indefinite" restart="never" nodeType="tmRoot"/>
      </p:par>
    </p:tnLst>
  </p:timing>
</p:sldLayout>
</file>

<file path=ppt/slideLayouts/slideLayout151.xml><?xml version="1.0" encoding="utf-8"?>
<p:sldLayout xmlns:a="http://schemas.openxmlformats.org/drawingml/2006/main" xmlns:r="http://schemas.openxmlformats.org/officeDocument/2006/relationships" xmlns:p="http://schemas.openxmlformats.org/presentationml/2006/main" preserve="1" userDrawn="1">
  <p:cSld name="Drei Inhalte">
    <p:spTree>
      <p:nvGrpSpPr>
        <p:cNvPr id="1" name=""/>
        <p:cNvGrpSpPr/>
        <p:nvPr/>
      </p:nvGrpSpPr>
      <p:grpSpPr>
        <a:xfrm>
          <a:off x="0" y="0"/>
          <a:ext cx="0" cy="0"/>
          <a:chOff x="0" y="0"/>
          <a:chExt cx="0" cy="0"/>
        </a:xfrm>
      </p:grpSpPr>
      <p:sp>
        <p:nvSpPr>
          <p:cNvPr id="2" name="Titel 1"/>
          <p:cNvSpPr>
            <a:spLocks noGrp="1"/>
          </p:cNvSpPr>
          <p:nvPr>
            <p:ph type="title"/>
          </p:nvPr>
        </p:nvSpPr>
        <p:spPr>
          <a:xfrm>
            <a:off x="756000" y="274638"/>
            <a:ext cx="7920000" cy="1143000"/>
          </a:xfrm>
        </p:spPr>
        <p:txBody>
          <a:bodyPr/>
          <a:lstStyle/>
          <a:p>
            <a:r>
              <a:rPr lang="de-DE" smtClean="0"/>
              <a:t>Titelmasterformat durch Klicken bearbeiten</a:t>
            </a:r>
            <a:endParaRPr lang="de-DE" dirty="0"/>
          </a:p>
        </p:txBody>
      </p:sp>
      <p:sp>
        <p:nvSpPr>
          <p:cNvPr id="3" name="Inhaltsplatzhalter 2"/>
          <p:cNvSpPr>
            <a:spLocks noGrp="1"/>
          </p:cNvSpPr>
          <p:nvPr>
            <p:ph sz="half" idx="1"/>
          </p:nvPr>
        </p:nvSpPr>
        <p:spPr>
          <a:xfrm>
            <a:off x="756000" y="1600200"/>
            <a:ext cx="252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p:txBody>
      </p:sp>
      <p:sp>
        <p:nvSpPr>
          <p:cNvPr id="4" name="Inhaltsplatzhalter 3"/>
          <p:cNvSpPr>
            <a:spLocks noGrp="1"/>
          </p:cNvSpPr>
          <p:nvPr>
            <p:ph sz="half" idx="2"/>
          </p:nvPr>
        </p:nvSpPr>
        <p:spPr>
          <a:xfrm>
            <a:off x="3466993" y="1600200"/>
            <a:ext cx="252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p:txBody>
      </p:sp>
      <p:sp>
        <p:nvSpPr>
          <p:cNvPr id="5" name="Inhaltsplatzhalter 3"/>
          <p:cNvSpPr>
            <a:spLocks noGrp="1"/>
          </p:cNvSpPr>
          <p:nvPr>
            <p:ph sz="half" idx="10"/>
          </p:nvPr>
        </p:nvSpPr>
        <p:spPr>
          <a:xfrm>
            <a:off x="6156456" y="1602000"/>
            <a:ext cx="252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p:txBody>
      </p:sp>
      <p:cxnSp>
        <p:nvCxnSpPr>
          <p:cNvPr id="6" name="Gerade Verbindung 5"/>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Datumsplatzhalter 12"/>
          <p:cNvSpPr>
            <a:spLocks noGrp="1"/>
          </p:cNvSpPr>
          <p:nvPr>
            <p:ph type="dt" sz="half" idx="11"/>
          </p:nvPr>
        </p:nvSpPr>
        <p:spPr/>
        <p:txBody>
          <a:bodyPr/>
          <a:lstStyle/>
          <a:p>
            <a:r>
              <a:rPr lang="de-DE" smtClean="0">
                <a:solidFill>
                  <a:prstClr val="black"/>
                </a:solidFill>
              </a:rPr>
              <a:t>25.11.2015</a:t>
            </a:r>
            <a:endParaRPr lang="de-DE" dirty="0">
              <a:solidFill>
                <a:prstClr val="black"/>
              </a:solidFill>
            </a:endParaRPr>
          </a:p>
        </p:txBody>
      </p:sp>
      <p:sp>
        <p:nvSpPr>
          <p:cNvPr id="14" name="Fußzeilenplatzhalter 13"/>
          <p:cNvSpPr>
            <a:spLocks noGrp="1"/>
          </p:cNvSpPr>
          <p:nvPr>
            <p:ph type="ftr" sz="quarter" idx="12"/>
          </p:nvPr>
        </p:nvSpPr>
        <p:spPr/>
        <p:txBody>
          <a:bodyPr/>
          <a:lstStyle/>
          <a:p>
            <a:r>
              <a:rPr lang="de-DE" smtClean="0">
                <a:solidFill>
                  <a:prstClr val="black"/>
                </a:solidFill>
              </a:rPr>
              <a:t>/ Expertenworkshop</a:t>
            </a:r>
            <a:endParaRPr lang="de-DE" dirty="0">
              <a:solidFill>
                <a:prstClr val="black"/>
              </a:solidFill>
            </a:endParaRPr>
          </a:p>
        </p:txBody>
      </p:sp>
      <p:sp>
        <p:nvSpPr>
          <p:cNvPr id="15" name="Foliennummernplatzhalter 14"/>
          <p:cNvSpPr>
            <a:spLocks noGrp="1"/>
          </p:cNvSpPr>
          <p:nvPr>
            <p:ph type="sldNum" sz="quarter" idx="13"/>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 xmlns:p14="http://schemas.microsoft.com/office/powerpoint/2010/main" val="2880757226"/>
      </p:ext>
    </p:extLst>
  </p:cSld>
  <p:clrMapOvr>
    <a:masterClrMapping/>
  </p:clrMapOvr>
  <p:timing>
    <p:tnLst>
      <p:par>
        <p:cTn id="1" dur="indefinite" restart="never" nodeType="tmRoot"/>
      </p:par>
    </p:tnLst>
  </p:timing>
</p:sldLayout>
</file>

<file path=ppt/slideLayouts/slideLayout152.xml><?xml version="1.0" encoding="utf-8"?>
<p:sldLayout xmlns:a="http://schemas.openxmlformats.org/drawingml/2006/main" xmlns:r="http://schemas.openxmlformats.org/officeDocument/2006/relationships" xmlns:p="http://schemas.openxmlformats.org/presentationml/2006/main" preserve="1" userDrawn="1">
  <p:cSld name="Vier Inhalte">
    <p:spTree>
      <p:nvGrpSpPr>
        <p:cNvPr id="1" name=""/>
        <p:cNvGrpSpPr/>
        <p:nvPr/>
      </p:nvGrpSpPr>
      <p:grpSpPr>
        <a:xfrm>
          <a:off x="0" y="0"/>
          <a:ext cx="0" cy="0"/>
          <a:chOff x="0" y="0"/>
          <a:chExt cx="0" cy="0"/>
        </a:xfrm>
      </p:grpSpPr>
      <p:sp>
        <p:nvSpPr>
          <p:cNvPr id="2" name="Titel 1"/>
          <p:cNvSpPr>
            <a:spLocks noGrp="1"/>
          </p:cNvSpPr>
          <p:nvPr>
            <p:ph type="title"/>
          </p:nvPr>
        </p:nvSpPr>
        <p:spPr>
          <a:xfrm>
            <a:off x="756000" y="274638"/>
            <a:ext cx="7920000" cy="1143000"/>
          </a:xfr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756000" y="1600200"/>
            <a:ext cx="1800000" cy="4525963"/>
          </a:xfrm>
        </p:spPr>
        <p:txBody>
          <a:bodyPr>
            <a:noAutofit/>
          </a:bodyPr>
          <a:lstStyle>
            <a:lvl1pPr>
              <a:defRPr sz="1600"/>
            </a:lvl1pPr>
            <a:lvl2pPr>
              <a:defRPr sz="1400"/>
            </a:lvl2pPr>
            <a:lvl3pPr>
              <a:defRPr sz="1400"/>
            </a:lvl3pPr>
            <a:lvl4pPr>
              <a:defRPr sz="1200"/>
            </a:lvl4pPr>
            <a:lvl5pPr>
              <a:defRPr sz="105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p:txBody>
      </p:sp>
      <p:sp>
        <p:nvSpPr>
          <p:cNvPr id="5" name="Inhaltsplatzhalter 2"/>
          <p:cNvSpPr>
            <a:spLocks noGrp="1"/>
          </p:cNvSpPr>
          <p:nvPr>
            <p:ph sz="half" idx="10"/>
          </p:nvPr>
        </p:nvSpPr>
        <p:spPr>
          <a:xfrm>
            <a:off x="2797167" y="1602000"/>
            <a:ext cx="1800000" cy="4525963"/>
          </a:xfrm>
        </p:spPr>
        <p:txBody>
          <a:bodyPr>
            <a:noAutofit/>
          </a:bodyPr>
          <a:lstStyle>
            <a:lvl1pPr>
              <a:defRPr sz="1600"/>
            </a:lvl1pPr>
            <a:lvl2pPr>
              <a:defRPr sz="1400"/>
            </a:lvl2pPr>
            <a:lvl3pPr>
              <a:defRPr sz="1400"/>
            </a:lvl3pPr>
            <a:lvl4pPr>
              <a:defRPr sz="1200"/>
            </a:lvl4pPr>
            <a:lvl5pPr>
              <a:defRPr sz="12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p:txBody>
      </p:sp>
      <p:sp>
        <p:nvSpPr>
          <p:cNvPr id="6" name="Inhaltsplatzhalter 2"/>
          <p:cNvSpPr>
            <a:spLocks noGrp="1"/>
          </p:cNvSpPr>
          <p:nvPr>
            <p:ph sz="half" idx="11"/>
          </p:nvPr>
        </p:nvSpPr>
        <p:spPr>
          <a:xfrm>
            <a:off x="4860232" y="1602000"/>
            <a:ext cx="1800000" cy="4525963"/>
          </a:xfrm>
        </p:spPr>
        <p:txBody>
          <a:bodyPr>
            <a:noAutofit/>
          </a:bodyPr>
          <a:lstStyle>
            <a:lvl1pPr>
              <a:defRPr sz="1600"/>
            </a:lvl1pPr>
            <a:lvl2pPr>
              <a:defRPr sz="1400"/>
            </a:lvl2pPr>
            <a:lvl3pPr>
              <a:defRPr sz="1400"/>
            </a:lvl3pPr>
            <a:lvl4pPr>
              <a:defRPr sz="1200"/>
            </a:lvl4pPr>
            <a:lvl5pPr>
              <a:defRPr sz="12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p:txBody>
      </p:sp>
      <p:sp>
        <p:nvSpPr>
          <p:cNvPr id="7" name="Inhaltsplatzhalter 2"/>
          <p:cNvSpPr>
            <a:spLocks noGrp="1"/>
          </p:cNvSpPr>
          <p:nvPr>
            <p:ph sz="half" idx="12"/>
          </p:nvPr>
        </p:nvSpPr>
        <p:spPr>
          <a:xfrm>
            <a:off x="6876456" y="1602000"/>
            <a:ext cx="1800000" cy="4525963"/>
          </a:xfrm>
        </p:spPr>
        <p:txBody>
          <a:bodyPr>
            <a:noAutofit/>
          </a:bodyPr>
          <a:lstStyle>
            <a:lvl1pPr>
              <a:defRPr sz="1600"/>
            </a:lvl1pPr>
            <a:lvl2pPr>
              <a:defRPr sz="1400"/>
            </a:lvl2pPr>
            <a:lvl3pPr>
              <a:defRPr sz="1400"/>
            </a:lvl3pPr>
            <a:lvl4pPr>
              <a:defRPr sz="1200"/>
            </a:lvl4pPr>
            <a:lvl5pPr>
              <a:defRPr sz="12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p:txBody>
      </p:sp>
      <p:cxnSp>
        <p:nvCxnSpPr>
          <p:cNvPr id="8" name="Gerade Verbindung 7"/>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Datumsplatzhalter 13"/>
          <p:cNvSpPr>
            <a:spLocks noGrp="1"/>
          </p:cNvSpPr>
          <p:nvPr>
            <p:ph type="dt" sz="half" idx="13"/>
          </p:nvPr>
        </p:nvSpPr>
        <p:spPr/>
        <p:txBody>
          <a:bodyPr/>
          <a:lstStyle/>
          <a:p>
            <a:r>
              <a:rPr lang="de-DE" smtClean="0">
                <a:solidFill>
                  <a:prstClr val="black"/>
                </a:solidFill>
              </a:rPr>
              <a:t>25.11.2015</a:t>
            </a:r>
            <a:endParaRPr lang="de-DE" dirty="0">
              <a:solidFill>
                <a:prstClr val="black"/>
              </a:solidFill>
            </a:endParaRPr>
          </a:p>
        </p:txBody>
      </p:sp>
      <p:sp>
        <p:nvSpPr>
          <p:cNvPr id="15" name="Fußzeilenplatzhalter 14"/>
          <p:cNvSpPr>
            <a:spLocks noGrp="1"/>
          </p:cNvSpPr>
          <p:nvPr>
            <p:ph type="ftr" sz="quarter" idx="14"/>
          </p:nvPr>
        </p:nvSpPr>
        <p:spPr/>
        <p:txBody>
          <a:bodyPr/>
          <a:lstStyle/>
          <a:p>
            <a:r>
              <a:rPr lang="de-DE" smtClean="0">
                <a:solidFill>
                  <a:prstClr val="black"/>
                </a:solidFill>
              </a:rPr>
              <a:t>/ Expertenworkshop</a:t>
            </a:r>
            <a:endParaRPr lang="de-DE" dirty="0">
              <a:solidFill>
                <a:prstClr val="black"/>
              </a:solidFill>
            </a:endParaRPr>
          </a:p>
        </p:txBody>
      </p:sp>
      <p:sp>
        <p:nvSpPr>
          <p:cNvPr id="16" name="Foliennummernplatzhalter 15"/>
          <p:cNvSpPr>
            <a:spLocks noGrp="1"/>
          </p:cNvSpPr>
          <p:nvPr>
            <p:ph type="sldNum" sz="quarter" idx="15"/>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 xmlns:p14="http://schemas.microsoft.com/office/powerpoint/2010/main" val="2015125792"/>
      </p:ext>
    </p:extLst>
  </p:cSld>
  <p:clrMapOvr>
    <a:masterClrMapping/>
  </p:clrMapOvr>
  <p:timing>
    <p:tnLst>
      <p:par>
        <p:cTn id="1" dur="indefinite" restart="never" nodeType="tmRoot"/>
      </p:par>
    </p:tnLst>
  </p:timing>
</p:sldLayout>
</file>

<file path=ppt/slideLayouts/slideLayout153.xml><?xml version="1.0" encoding="utf-8"?>
<p:sldLayout xmlns:a="http://schemas.openxmlformats.org/drawingml/2006/main" xmlns:r="http://schemas.openxmlformats.org/officeDocument/2006/relationships" xmlns:p="http://schemas.openxmlformats.org/presentationml/2006/main" preserve="1" userDrawn="1">
  <p:cSld name="Ohne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r>
              <a:rPr lang="de-DE" smtClean="0">
                <a:solidFill>
                  <a:prstClr val="black"/>
                </a:solidFill>
              </a:rPr>
              <a:t>25.11.2015</a:t>
            </a:r>
            <a:endParaRPr lang="de-DE" dirty="0">
              <a:solidFill>
                <a:prstClr val="black"/>
              </a:solidFill>
            </a:endParaRPr>
          </a:p>
        </p:txBody>
      </p:sp>
      <p:sp>
        <p:nvSpPr>
          <p:cNvPr id="4" name="Fußzeilenplatzhalter 3"/>
          <p:cNvSpPr>
            <a:spLocks noGrp="1"/>
          </p:cNvSpPr>
          <p:nvPr>
            <p:ph type="ftr" sz="quarter" idx="11"/>
          </p:nvPr>
        </p:nvSpPr>
        <p:spPr/>
        <p:txBody>
          <a:bodyPr/>
          <a:lstStyle/>
          <a:p>
            <a:r>
              <a:rPr lang="de-DE" smtClean="0">
                <a:solidFill>
                  <a:prstClr val="black"/>
                </a:solidFill>
              </a:rPr>
              <a:t>/ Expertenworkshop</a:t>
            </a:r>
            <a:endParaRPr lang="de-DE" dirty="0">
              <a:solidFill>
                <a:prstClr val="black"/>
              </a:solidFill>
            </a:endParaRPr>
          </a:p>
        </p:txBody>
      </p:sp>
      <p:sp>
        <p:nvSpPr>
          <p:cNvPr id="5" name="Foliennummernplatzhalter 4"/>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cxnSp>
        <p:nvCxnSpPr>
          <p:cNvPr id="6" name="Gerade Verbindung 5"/>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528783088"/>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preserve="1" userDrawn="1">
  <p:cSld name="Diagramm">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9" name="Inhaltsplatzhalter 3"/>
          <p:cNvSpPr>
            <a:spLocks noGrp="1"/>
          </p:cNvSpPr>
          <p:nvPr>
            <p:ph sz="half" idx="10"/>
          </p:nvPr>
        </p:nvSpPr>
        <p:spPr>
          <a:xfrm>
            <a:off x="6156456" y="1602000"/>
            <a:ext cx="2520000" cy="4525963"/>
          </a:xfrm>
        </p:spPr>
        <p:txBody>
          <a:bodyPr>
            <a:normAutofit/>
          </a:bodyPr>
          <a:lstStyle>
            <a:lvl1pPr>
              <a:defRPr sz="1600"/>
            </a:lvl1pPr>
            <a:lvl2pPr>
              <a:defRPr sz="1400"/>
            </a:lvl2pPr>
            <a:lvl3pPr>
              <a:defRPr sz="1200"/>
            </a:lvl3pPr>
            <a:lvl4pPr>
              <a:defRPr sz="12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p:txBody>
      </p:sp>
      <p:sp>
        <p:nvSpPr>
          <p:cNvPr id="4" name="Diagrammplatzhalter 3"/>
          <p:cNvSpPr>
            <a:spLocks noGrp="1"/>
          </p:cNvSpPr>
          <p:nvPr>
            <p:ph type="chart" sz="quarter" idx="11"/>
          </p:nvPr>
        </p:nvSpPr>
        <p:spPr>
          <a:xfrm>
            <a:off x="755650" y="1602000"/>
            <a:ext cx="5256213" cy="4525200"/>
          </a:xfrm>
        </p:spPr>
        <p:txBody>
          <a:bodyPr>
            <a:normAutofit/>
          </a:bodyPr>
          <a:lstStyle>
            <a:lvl1pPr>
              <a:defRPr sz="1600"/>
            </a:lvl1pPr>
          </a:lstStyle>
          <a:p>
            <a:r>
              <a:rPr lang="de-DE" smtClean="0"/>
              <a:t>Diagramm durch Klicken auf Symbol hinzufügen</a:t>
            </a:r>
            <a:endParaRPr lang="de-DE" dirty="0"/>
          </a:p>
        </p:txBody>
      </p:sp>
      <p:cxnSp>
        <p:nvCxnSpPr>
          <p:cNvPr id="5" name="Gerade Verbindung 4"/>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atumsplatzhalter 11"/>
          <p:cNvSpPr>
            <a:spLocks noGrp="1"/>
          </p:cNvSpPr>
          <p:nvPr>
            <p:ph type="dt" sz="half" idx="12"/>
          </p:nvPr>
        </p:nvSpPr>
        <p:spPr/>
        <p:txBody>
          <a:bodyPr/>
          <a:lstStyle/>
          <a:p>
            <a:r>
              <a:rPr lang="de-DE" smtClean="0">
                <a:solidFill>
                  <a:prstClr val="black"/>
                </a:solidFill>
              </a:rPr>
              <a:t>25.11.2015</a:t>
            </a:r>
            <a:endParaRPr lang="de-DE" dirty="0">
              <a:solidFill>
                <a:prstClr val="black"/>
              </a:solidFill>
            </a:endParaRPr>
          </a:p>
        </p:txBody>
      </p:sp>
      <p:sp>
        <p:nvSpPr>
          <p:cNvPr id="13" name="Fußzeilenplatzhalter 12"/>
          <p:cNvSpPr>
            <a:spLocks noGrp="1"/>
          </p:cNvSpPr>
          <p:nvPr>
            <p:ph type="ftr" sz="quarter" idx="13"/>
          </p:nvPr>
        </p:nvSpPr>
        <p:spPr/>
        <p:txBody>
          <a:bodyPr/>
          <a:lstStyle/>
          <a:p>
            <a:r>
              <a:rPr lang="de-DE" smtClean="0">
                <a:solidFill>
                  <a:prstClr val="black"/>
                </a:solidFill>
              </a:rPr>
              <a:t>/ Expertenworkshop</a:t>
            </a:r>
            <a:endParaRPr lang="de-DE" dirty="0">
              <a:solidFill>
                <a:prstClr val="black"/>
              </a:solidFill>
            </a:endParaRPr>
          </a:p>
        </p:txBody>
      </p:sp>
      <p:sp>
        <p:nvSpPr>
          <p:cNvPr id="14" name="Foliennummernplatzhalter 13"/>
          <p:cNvSpPr>
            <a:spLocks noGrp="1"/>
          </p:cNvSpPr>
          <p:nvPr>
            <p:ph type="sldNum" sz="quarter" idx="14"/>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 xmlns:p14="http://schemas.microsoft.com/office/powerpoint/2010/main" val="2193755566"/>
      </p:ext>
    </p:extLst>
  </p:cSld>
  <p:clrMapOvr>
    <a:masterClrMapping/>
  </p:clrMapOvr>
  <p:timing>
    <p:tnLst>
      <p:par>
        <p:cTn id="1" dur="indefinite" restart="never" nodeType="tmRoot"/>
      </p:par>
    </p:tnLst>
  </p:timing>
</p:sldLayout>
</file>

<file path=ppt/slideLayouts/slideLayout155.xml><?xml version="1.0" encoding="utf-8"?>
<p:sldLayout xmlns:a="http://schemas.openxmlformats.org/drawingml/2006/main" xmlns:r="http://schemas.openxmlformats.org/officeDocument/2006/relationships" xmlns:p="http://schemas.openxmlformats.org/presentationml/2006/main" preserve="1" userDrawn="1">
  <p:cSld name="Zwischenfoli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55576" y="1493912"/>
            <a:ext cx="7920000" cy="494928"/>
          </a:xfrm>
        </p:spPr>
        <p:txBody>
          <a:bodyPr anchor="t"/>
          <a:lstStyle>
            <a:lvl1pPr>
              <a:defRPr/>
            </a:lvl1pPr>
          </a:lstStyle>
          <a:p>
            <a:r>
              <a:rPr lang="de-DE" dirty="0" smtClean="0"/>
              <a:t>Zwischenüberschrift</a:t>
            </a:r>
            <a:endParaRPr lang="de-DE" dirty="0"/>
          </a:p>
        </p:txBody>
      </p:sp>
      <p:cxnSp>
        <p:nvCxnSpPr>
          <p:cNvPr id="6" name="Gerade Verbindung 5"/>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Inhaltsplatzhalter 10"/>
          <p:cNvSpPr>
            <a:spLocks noGrp="1"/>
          </p:cNvSpPr>
          <p:nvPr>
            <p:ph sz="quarter" idx="10" hasCustomPrompt="1"/>
          </p:nvPr>
        </p:nvSpPr>
        <p:spPr>
          <a:xfrm>
            <a:off x="756000" y="1988840"/>
            <a:ext cx="7920000" cy="574675"/>
          </a:xfrm>
        </p:spPr>
        <p:txBody>
          <a:bodyPr>
            <a:normAutofit/>
          </a:bodyPr>
          <a:lstStyle>
            <a:lvl1pPr marL="0" indent="0">
              <a:buNone/>
              <a:defRPr sz="2000"/>
            </a:lvl1pPr>
          </a:lstStyle>
          <a:p>
            <a:pPr lvl="0"/>
            <a:r>
              <a:rPr lang="de-DE" dirty="0" smtClean="0"/>
              <a:t>Untertitel</a:t>
            </a:r>
          </a:p>
        </p:txBody>
      </p:sp>
      <p:sp>
        <p:nvSpPr>
          <p:cNvPr id="10" name="Datumsplatzhalter 9"/>
          <p:cNvSpPr>
            <a:spLocks noGrp="1"/>
          </p:cNvSpPr>
          <p:nvPr>
            <p:ph type="dt" sz="half" idx="11"/>
          </p:nvPr>
        </p:nvSpPr>
        <p:spPr/>
        <p:txBody>
          <a:bodyPr/>
          <a:lstStyle/>
          <a:p>
            <a:r>
              <a:rPr lang="de-DE" smtClean="0">
                <a:solidFill>
                  <a:prstClr val="black"/>
                </a:solidFill>
              </a:rPr>
              <a:t>25.11.2015</a:t>
            </a:r>
            <a:endParaRPr lang="de-DE" dirty="0">
              <a:solidFill>
                <a:prstClr val="black"/>
              </a:solidFill>
            </a:endParaRPr>
          </a:p>
        </p:txBody>
      </p:sp>
      <p:sp>
        <p:nvSpPr>
          <p:cNvPr id="12" name="Fußzeilenplatzhalter 11"/>
          <p:cNvSpPr>
            <a:spLocks noGrp="1"/>
          </p:cNvSpPr>
          <p:nvPr>
            <p:ph type="ftr" sz="quarter" idx="12"/>
          </p:nvPr>
        </p:nvSpPr>
        <p:spPr/>
        <p:txBody>
          <a:bodyPr/>
          <a:lstStyle/>
          <a:p>
            <a:r>
              <a:rPr lang="de-DE" smtClean="0">
                <a:solidFill>
                  <a:prstClr val="black"/>
                </a:solidFill>
              </a:rPr>
              <a:t>/ Expertenworkshop</a:t>
            </a:r>
            <a:endParaRPr lang="de-DE" dirty="0">
              <a:solidFill>
                <a:prstClr val="black"/>
              </a:solidFill>
            </a:endParaRPr>
          </a:p>
        </p:txBody>
      </p:sp>
      <p:sp>
        <p:nvSpPr>
          <p:cNvPr id="13" name="Foliennummernplatzhalter 12"/>
          <p:cNvSpPr>
            <a:spLocks noGrp="1"/>
          </p:cNvSpPr>
          <p:nvPr>
            <p:ph type="sldNum" sz="quarter" idx="13"/>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 xmlns:p14="http://schemas.microsoft.com/office/powerpoint/2010/main" val="3293460598"/>
      </p:ext>
    </p:extLst>
  </p:cSld>
  <p:clrMapOvr>
    <a:masterClrMapping/>
  </p:clrMapOvr>
  <p:timing>
    <p:tnLst>
      <p:par>
        <p:cTn id="1" dur="indefinite" restart="never" nodeType="tmRoot"/>
      </p:par>
    </p:tnLst>
  </p:timing>
</p:sldLayout>
</file>

<file path=ppt/slideLayouts/slideLayout156.xml><?xml version="1.0" encoding="utf-8"?>
<p:sldLayout xmlns:a="http://schemas.openxmlformats.org/drawingml/2006/main" xmlns:r="http://schemas.openxmlformats.org/officeDocument/2006/relationships" xmlns:p="http://schemas.openxmlformats.org/presentationml/2006/main" preserve="1" userDrawn="1">
  <p:cSld name="Schlussfolie">
    <p:spTree>
      <p:nvGrpSpPr>
        <p:cNvPr id="1" name=""/>
        <p:cNvGrpSpPr/>
        <p:nvPr/>
      </p:nvGrpSpPr>
      <p:grpSpPr>
        <a:xfrm>
          <a:off x="0" y="0"/>
          <a:ext cx="0" cy="0"/>
          <a:chOff x="0" y="0"/>
          <a:chExt cx="0" cy="0"/>
        </a:xfrm>
      </p:grpSpPr>
      <p:sp>
        <p:nvSpPr>
          <p:cNvPr id="11" name="Textfeld 10"/>
          <p:cNvSpPr txBox="1"/>
          <p:nvPr userDrawn="1"/>
        </p:nvSpPr>
        <p:spPr>
          <a:xfrm>
            <a:off x="683568" y="897945"/>
            <a:ext cx="7920000" cy="523220"/>
          </a:xfrm>
          <a:prstGeom prst="rect">
            <a:avLst/>
          </a:prstGeom>
          <a:noFill/>
        </p:spPr>
        <p:txBody>
          <a:bodyPr wrap="square" rtlCol="0" anchor="b">
            <a:spAutoFit/>
          </a:bodyPr>
          <a:lstStyle/>
          <a:p>
            <a:pPr fontAlgn="auto">
              <a:spcBef>
                <a:spcPts val="0"/>
              </a:spcBef>
              <a:spcAft>
                <a:spcPts val="0"/>
              </a:spcAft>
            </a:pPr>
            <a:r>
              <a:rPr lang="de-DE" sz="2800" dirty="0" smtClean="0">
                <a:solidFill>
                  <a:srgbClr val="64B9E6"/>
                </a:solidFill>
                <a:latin typeface="Arial"/>
              </a:rPr>
              <a:t>Vielen Dank für Ihre Aufmerksamkeit</a:t>
            </a:r>
            <a:endParaRPr lang="de-DE" sz="2800" dirty="0">
              <a:solidFill>
                <a:srgbClr val="64B9E6"/>
              </a:solidFill>
              <a:latin typeface="Arial"/>
            </a:endParaRPr>
          </a:p>
        </p:txBody>
      </p:sp>
      <p:sp>
        <p:nvSpPr>
          <p:cNvPr id="3" name="Rechteck 2"/>
          <p:cNvSpPr/>
          <p:nvPr userDrawn="1"/>
        </p:nvSpPr>
        <p:spPr>
          <a:xfrm>
            <a:off x="680075" y="3369600"/>
            <a:ext cx="3747909" cy="2117503"/>
          </a:xfrm>
          <a:prstGeom prst="rect">
            <a:avLst/>
          </a:prstGeom>
        </p:spPr>
        <p:txBody>
          <a:bodyPr wrap="square">
            <a:spAutoFit/>
          </a:bodyPr>
          <a:lstStyle/>
          <a:p>
            <a:pPr fontAlgn="auto">
              <a:spcBef>
                <a:spcPct val="20000"/>
              </a:spcBef>
              <a:spcAft>
                <a:spcPts val="0"/>
              </a:spcAft>
              <a:buFont typeface="Symbol" pitchFamily="18" charset="2"/>
              <a:buNone/>
            </a:pPr>
            <a:r>
              <a:rPr lang="de-DE" sz="1400" b="1" dirty="0" err="1" smtClean="0">
                <a:solidFill>
                  <a:srgbClr val="000000"/>
                </a:solidFill>
                <a:latin typeface="Arial"/>
              </a:rPr>
              <a:t>bayme</a:t>
            </a:r>
            <a:r>
              <a:rPr lang="de-DE" sz="1400" b="1" dirty="0" smtClean="0">
                <a:solidFill>
                  <a:srgbClr val="000000"/>
                </a:solidFill>
                <a:latin typeface="Arial"/>
              </a:rPr>
              <a:t> </a:t>
            </a:r>
            <a:r>
              <a:rPr lang="de-DE" sz="1400" b="1" dirty="0" err="1" smtClean="0">
                <a:solidFill>
                  <a:srgbClr val="000000"/>
                </a:solidFill>
                <a:latin typeface="Arial"/>
              </a:rPr>
              <a:t>vbm</a:t>
            </a:r>
            <a:endParaRPr lang="de-DE" sz="1400" b="1" dirty="0" smtClean="0">
              <a:solidFill>
                <a:srgbClr val="000000"/>
              </a:solidFill>
              <a:latin typeface="Arial"/>
            </a:endParaRPr>
          </a:p>
          <a:p>
            <a:pPr fontAlgn="auto">
              <a:spcBef>
                <a:spcPct val="20000"/>
              </a:spcBef>
              <a:spcAft>
                <a:spcPts val="0"/>
              </a:spcAft>
              <a:buFont typeface="Symbol" pitchFamily="18" charset="2"/>
              <a:buNone/>
            </a:pPr>
            <a:r>
              <a:rPr lang="de-DE" sz="1400" dirty="0" smtClean="0">
                <a:solidFill>
                  <a:srgbClr val="000000"/>
                </a:solidFill>
                <a:latin typeface="Arial"/>
              </a:rPr>
              <a:t>Die bayerischen Metall- und</a:t>
            </a:r>
          </a:p>
          <a:p>
            <a:pPr fontAlgn="auto">
              <a:spcBef>
                <a:spcPct val="20000"/>
              </a:spcBef>
              <a:spcAft>
                <a:spcPts val="0"/>
              </a:spcAft>
              <a:buFont typeface="Symbol" pitchFamily="18" charset="2"/>
              <a:buNone/>
            </a:pPr>
            <a:r>
              <a:rPr lang="de-DE" sz="1400" dirty="0" smtClean="0">
                <a:solidFill>
                  <a:srgbClr val="000000"/>
                </a:solidFill>
                <a:latin typeface="Arial"/>
              </a:rPr>
              <a:t>Elektro-Arbeitgeber</a:t>
            </a:r>
          </a:p>
          <a:p>
            <a:pPr fontAlgn="auto">
              <a:spcBef>
                <a:spcPct val="20000"/>
              </a:spcBef>
              <a:spcAft>
                <a:spcPts val="0"/>
              </a:spcAft>
              <a:buFont typeface="Symbol" pitchFamily="18" charset="2"/>
              <a:buNone/>
            </a:pPr>
            <a:r>
              <a:rPr lang="de-DE" sz="1400" dirty="0" smtClean="0">
                <a:solidFill>
                  <a:srgbClr val="000000"/>
                </a:solidFill>
                <a:latin typeface="Arial"/>
              </a:rPr>
              <a:t> </a:t>
            </a:r>
          </a:p>
          <a:p>
            <a:pPr fontAlgn="auto">
              <a:spcBef>
                <a:spcPct val="20000"/>
              </a:spcBef>
              <a:spcAft>
                <a:spcPts val="0"/>
              </a:spcAft>
              <a:buFont typeface="Symbol" pitchFamily="18" charset="2"/>
              <a:buNone/>
              <a:defRPr/>
            </a:pPr>
            <a:endParaRPr lang="de-DE" sz="1400" dirty="0" smtClean="0">
              <a:solidFill>
                <a:srgbClr val="000000"/>
              </a:solidFill>
              <a:latin typeface="Arial"/>
            </a:endParaRPr>
          </a:p>
          <a:p>
            <a:pPr fontAlgn="auto">
              <a:spcBef>
                <a:spcPct val="20000"/>
              </a:spcBef>
              <a:spcAft>
                <a:spcPts val="0"/>
              </a:spcAft>
              <a:buFont typeface="Symbol" pitchFamily="18" charset="2"/>
              <a:buNone/>
              <a:defRPr/>
            </a:pPr>
            <a:endParaRPr lang="de-DE" sz="1400" dirty="0" smtClean="0">
              <a:solidFill>
                <a:srgbClr val="000000"/>
              </a:solidFill>
              <a:latin typeface="Arial"/>
            </a:endParaRPr>
          </a:p>
          <a:p>
            <a:pPr fontAlgn="auto">
              <a:spcBef>
                <a:spcPct val="20000"/>
              </a:spcBef>
              <a:spcAft>
                <a:spcPts val="0"/>
              </a:spcAft>
              <a:buFont typeface="Symbol" pitchFamily="18" charset="2"/>
              <a:buNone/>
            </a:pPr>
            <a:r>
              <a:rPr lang="de-DE" sz="1400" dirty="0" smtClean="0">
                <a:solidFill>
                  <a:srgbClr val="000000"/>
                </a:solidFill>
                <a:latin typeface="Arial"/>
              </a:rPr>
              <a:t> </a:t>
            </a:r>
          </a:p>
          <a:p>
            <a:pPr fontAlgn="auto">
              <a:spcBef>
                <a:spcPct val="20000"/>
              </a:spcBef>
              <a:spcAft>
                <a:spcPts val="0"/>
              </a:spcAft>
              <a:buFont typeface="Symbol" pitchFamily="18" charset="2"/>
              <a:buNone/>
            </a:pPr>
            <a:r>
              <a:rPr lang="de-DE" sz="1400" dirty="0" smtClean="0">
                <a:solidFill>
                  <a:srgbClr val="000000"/>
                </a:solidFill>
                <a:latin typeface="Arial"/>
              </a:rPr>
              <a:t>www.baymevbm.de</a:t>
            </a:r>
          </a:p>
        </p:txBody>
      </p:sp>
      <p:cxnSp>
        <p:nvCxnSpPr>
          <p:cNvPr id="5" name="Gerade Verbindung 4"/>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atumsplatzhalter 11"/>
          <p:cNvSpPr>
            <a:spLocks noGrp="1"/>
          </p:cNvSpPr>
          <p:nvPr>
            <p:ph type="dt" sz="half" idx="10"/>
          </p:nvPr>
        </p:nvSpPr>
        <p:spPr/>
        <p:txBody>
          <a:bodyPr/>
          <a:lstStyle/>
          <a:p>
            <a:r>
              <a:rPr lang="de-DE" smtClean="0">
                <a:solidFill>
                  <a:prstClr val="black"/>
                </a:solidFill>
              </a:rPr>
              <a:t>25.11.2015</a:t>
            </a:r>
            <a:endParaRPr lang="de-DE" dirty="0">
              <a:solidFill>
                <a:prstClr val="black"/>
              </a:solidFill>
            </a:endParaRPr>
          </a:p>
        </p:txBody>
      </p:sp>
      <p:sp>
        <p:nvSpPr>
          <p:cNvPr id="13" name="Fußzeilenplatzhalter 12"/>
          <p:cNvSpPr>
            <a:spLocks noGrp="1"/>
          </p:cNvSpPr>
          <p:nvPr>
            <p:ph type="ftr" sz="quarter" idx="11"/>
          </p:nvPr>
        </p:nvSpPr>
        <p:spPr/>
        <p:txBody>
          <a:bodyPr/>
          <a:lstStyle/>
          <a:p>
            <a:r>
              <a:rPr lang="de-DE" smtClean="0">
                <a:solidFill>
                  <a:prstClr val="black"/>
                </a:solidFill>
              </a:rPr>
              <a:t>/ Expertenworkshop</a:t>
            </a:r>
            <a:endParaRPr lang="de-DE" dirty="0">
              <a:solidFill>
                <a:prstClr val="black"/>
              </a:solidFill>
            </a:endParaRPr>
          </a:p>
        </p:txBody>
      </p:sp>
      <p:sp>
        <p:nvSpPr>
          <p:cNvPr id="14" name="Foliennummernplatzhalter 13"/>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 xmlns:p14="http://schemas.microsoft.com/office/powerpoint/2010/main" val="343244695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325438" y="1009650"/>
            <a:ext cx="4191000" cy="4837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68838" y="1009650"/>
            <a:ext cx="4192587" cy="4837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 xmlns:p14="http://schemas.microsoft.com/office/powerpoint/2010/main" val="24186751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 xmlns:p14="http://schemas.microsoft.com/office/powerpoint/2010/main" val="36420798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 xmlns:p14="http://schemas.microsoft.com/office/powerpoint/2010/main" val="5758459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899724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 xmlns:p14="http://schemas.microsoft.com/office/powerpoint/2010/main" val="348407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extLst>
      <p:ext uri="{BB962C8B-B14F-4D97-AF65-F5344CB8AC3E}">
        <p14:creationId xmlns="" xmlns:p14="http://schemas.microsoft.com/office/powerpoint/2010/main" val="34502133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extLst>
      <p:ext uri="{BB962C8B-B14F-4D97-AF65-F5344CB8AC3E}">
        <p14:creationId xmlns="" xmlns:p14="http://schemas.microsoft.com/office/powerpoint/2010/main" val="11241739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 xmlns:p14="http://schemas.microsoft.com/office/powerpoint/2010/main" val="42002087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27825" y="274638"/>
            <a:ext cx="2133600" cy="55721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325438" y="274638"/>
            <a:ext cx="6249987" cy="55721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 xmlns:p14="http://schemas.microsoft.com/office/powerpoint/2010/main" val="25809639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336550" y="274638"/>
            <a:ext cx="8513763" cy="542925"/>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325438" y="1009650"/>
            <a:ext cx="4191000" cy="483711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68838" y="1009650"/>
            <a:ext cx="4192587" cy="483711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 xmlns:p14="http://schemas.microsoft.com/office/powerpoint/2010/main" val="38495639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OverObj" preserve="1">
  <p:cSld name="Titel und Text über Inhalt">
    <p:spTree>
      <p:nvGrpSpPr>
        <p:cNvPr id="1" name=""/>
        <p:cNvGrpSpPr/>
        <p:nvPr/>
      </p:nvGrpSpPr>
      <p:grpSpPr>
        <a:xfrm>
          <a:off x="0" y="0"/>
          <a:ext cx="0" cy="0"/>
          <a:chOff x="0" y="0"/>
          <a:chExt cx="0" cy="0"/>
        </a:xfrm>
      </p:grpSpPr>
      <p:sp>
        <p:nvSpPr>
          <p:cNvPr id="2" name="Titel 1"/>
          <p:cNvSpPr>
            <a:spLocks noGrp="1"/>
          </p:cNvSpPr>
          <p:nvPr>
            <p:ph type="title"/>
          </p:nvPr>
        </p:nvSpPr>
        <p:spPr>
          <a:xfrm>
            <a:off x="336550" y="274638"/>
            <a:ext cx="8513763" cy="542925"/>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325438" y="1009650"/>
            <a:ext cx="8535987" cy="234156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325438" y="3503613"/>
            <a:ext cx="8535987" cy="2343150"/>
          </a:xfrm>
        </p:spPr>
        <p:txBody>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 xmlns:p14="http://schemas.microsoft.com/office/powerpoint/2010/main" val="18553212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AndTx" preserve="1">
  <p:cSld name="Titel, Inhalt und Text">
    <p:spTree>
      <p:nvGrpSpPr>
        <p:cNvPr id="1" name=""/>
        <p:cNvGrpSpPr/>
        <p:nvPr/>
      </p:nvGrpSpPr>
      <p:grpSpPr>
        <a:xfrm>
          <a:off x="0" y="0"/>
          <a:ext cx="0" cy="0"/>
          <a:chOff x="0" y="0"/>
          <a:chExt cx="0" cy="0"/>
        </a:xfrm>
      </p:grpSpPr>
      <p:sp>
        <p:nvSpPr>
          <p:cNvPr id="2" name="Titel 1"/>
          <p:cNvSpPr>
            <a:spLocks noGrp="1"/>
          </p:cNvSpPr>
          <p:nvPr>
            <p:ph type="title"/>
          </p:nvPr>
        </p:nvSpPr>
        <p:spPr>
          <a:xfrm>
            <a:off x="336550" y="274638"/>
            <a:ext cx="8513763" cy="542925"/>
          </a:xfr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325438" y="1009650"/>
            <a:ext cx="4191000" cy="483711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668838" y="1009650"/>
            <a:ext cx="4192587" cy="483711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 xmlns:p14="http://schemas.microsoft.com/office/powerpoint/2010/main" val="23928119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extLst>
      <p:ext uri="{BB962C8B-B14F-4D97-AF65-F5344CB8AC3E}">
        <p14:creationId xmlns="" xmlns:p14="http://schemas.microsoft.com/office/powerpoint/2010/main" val="1880380717"/>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 xmlns:p14="http://schemas.microsoft.com/office/powerpoint/2010/main" val="1439410096"/>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Tree>
    <p:extLst>
      <p:ext uri="{BB962C8B-B14F-4D97-AF65-F5344CB8AC3E}">
        <p14:creationId xmlns="" xmlns:p14="http://schemas.microsoft.com/office/powerpoint/2010/main" val="28757940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Tree>
    <p:extLst>
      <p:ext uri="{BB962C8B-B14F-4D97-AF65-F5344CB8AC3E}">
        <p14:creationId xmlns="" xmlns:p14="http://schemas.microsoft.com/office/powerpoint/2010/main" val="184702533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 xmlns:p14="http://schemas.microsoft.com/office/powerpoint/2010/main" val="2363164250"/>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 xmlns:p14="http://schemas.microsoft.com/office/powerpoint/2010/main" val="156735792"/>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Tree>
    <p:extLst>
      <p:ext uri="{BB962C8B-B14F-4D97-AF65-F5344CB8AC3E}">
        <p14:creationId xmlns="" xmlns:p14="http://schemas.microsoft.com/office/powerpoint/2010/main" val="3339555119"/>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143997440"/>
      </p:ext>
    </p:extLst>
  </p:cSld>
  <p:clrMapOvr>
    <a:masterClrMapping/>
  </p:clrMapOvr>
  <p:transition/>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extLst>
      <p:ext uri="{BB962C8B-B14F-4D97-AF65-F5344CB8AC3E}">
        <p14:creationId xmlns="" xmlns:p14="http://schemas.microsoft.com/office/powerpoint/2010/main" val="20584498"/>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extLst>
      <p:ext uri="{BB962C8B-B14F-4D97-AF65-F5344CB8AC3E}">
        <p14:creationId xmlns="" xmlns:p14="http://schemas.microsoft.com/office/powerpoint/2010/main" val="2857823185"/>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 xmlns:p14="http://schemas.microsoft.com/office/powerpoint/2010/main" val="1007818724"/>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 xmlns:p14="http://schemas.microsoft.com/office/powerpoint/2010/main" val="2556810823"/>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30"/>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extLst>
      <p:ext uri="{BB962C8B-B14F-4D97-AF65-F5344CB8AC3E}">
        <p14:creationId xmlns="" xmlns:p14="http://schemas.microsoft.com/office/powerpoint/2010/main" val="377734073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 xmlns:p14="http://schemas.microsoft.com/office/powerpoint/2010/main" val="131502711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323850" y="2708275"/>
            <a:ext cx="4208463" cy="34178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84713" y="2708275"/>
            <a:ext cx="4208462" cy="34178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 xmlns:p14="http://schemas.microsoft.com/office/powerpoint/2010/main" val="368858039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8"/>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Tree>
    <p:extLst>
      <p:ext uri="{BB962C8B-B14F-4D97-AF65-F5344CB8AC3E}">
        <p14:creationId xmlns="" xmlns:p14="http://schemas.microsoft.com/office/powerpoint/2010/main" val="134770605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325439" y="1009652"/>
            <a:ext cx="4191000" cy="4837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68841" y="1009652"/>
            <a:ext cx="4192587" cy="4837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 xmlns:p14="http://schemas.microsoft.com/office/powerpoint/2010/main" val="289342719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31"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 xmlns:p14="http://schemas.microsoft.com/office/powerpoint/2010/main" val="396108889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Tree>
    <p:extLst>
      <p:ext uri="{BB962C8B-B14F-4D97-AF65-F5344CB8AC3E}">
        <p14:creationId xmlns="" xmlns:p14="http://schemas.microsoft.com/office/powerpoint/2010/main" val="567883469"/>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25187" y="206399"/>
            <a:ext cx="6639636" cy="516933"/>
          </a:xfrm>
          <a:prstGeom prst="rect">
            <a:avLst/>
          </a:prstGeom>
        </p:spPr>
        <p:txBody>
          <a:bodyPr/>
          <a:lstStyle>
            <a:lvl1pPr algn="l">
              <a:defRPr sz="2400"/>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25441" y="1009652"/>
            <a:ext cx="8535987" cy="483711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 xmlns:p14="http://schemas.microsoft.com/office/powerpoint/2010/main" val="3449414454"/>
      </p:ext>
    </p:extLst>
  </p:cSld>
  <p:clrMapOvr>
    <a:masterClrMapping/>
  </p:clrMapOvr>
  <p:transition/>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25187" y="206399"/>
            <a:ext cx="6639636" cy="516933"/>
          </a:xfrm>
          <a:prstGeom prst="rect">
            <a:avLst/>
          </a:prstGeom>
        </p:spPr>
        <p:txBody>
          <a:bodyPr/>
          <a:lstStyle>
            <a:lvl1pPr algn="l">
              <a:defRPr sz="2400"/>
            </a:lvl1pPr>
          </a:lstStyle>
          <a:p>
            <a:r>
              <a:rPr lang="de-DE" dirty="0" smtClean="0"/>
              <a:t>Titelmasterformat durch Klicken bearbeiten</a:t>
            </a:r>
            <a:endParaRPr lang="de-DE" dirty="0"/>
          </a:p>
        </p:txBody>
      </p:sp>
    </p:spTree>
    <p:extLst>
      <p:ext uri="{BB962C8B-B14F-4D97-AF65-F5344CB8AC3E}">
        <p14:creationId xmlns="" xmlns:p14="http://schemas.microsoft.com/office/powerpoint/2010/main" val="1676480683"/>
      </p:ext>
    </p:extLst>
  </p:cSld>
  <p:clrMapOvr>
    <a:masterClrMapping/>
  </p:clrMapOvr>
  <p:transition/>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086948527"/>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6"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5"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6" y="143510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extLst>
      <p:ext uri="{BB962C8B-B14F-4D97-AF65-F5344CB8AC3E}">
        <p14:creationId xmlns="" xmlns:p14="http://schemas.microsoft.com/office/powerpoint/2010/main" val="754440168"/>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1"/>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extLst>
      <p:ext uri="{BB962C8B-B14F-4D97-AF65-F5344CB8AC3E}">
        <p14:creationId xmlns="" xmlns:p14="http://schemas.microsoft.com/office/powerpoint/2010/main" val="2021928745"/>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 xmlns:p14="http://schemas.microsoft.com/office/powerpoint/2010/main" val="418118195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 xmlns:p14="http://schemas.microsoft.com/office/powerpoint/2010/main" val="69200534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27825" y="274640"/>
            <a:ext cx="2133600" cy="55721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325441" y="274640"/>
            <a:ext cx="6249987" cy="55721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 xmlns:p14="http://schemas.microsoft.com/office/powerpoint/2010/main" val="1909105540"/>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336553" y="274640"/>
            <a:ext cx="8513763" cy="542925"/>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325439" y="1009652"/>
            <a:ext cx="4191000" cy="483711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68841" y="1009652"/>
            <a:ext cx="4192587" cy="483711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 xmlns:p14="http://schemas.microsoft.com/office/powerpoint/2010/main" val="34979861"/>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type="txOverObj" preserve="1">
  <p:cSld name="Titel und Text über Inhalt">
    <p:spTree>
      <p:nvGrpSpPr>
        <p:cNvPr id="1" name=""/>
        <p:cNvGrpSpPr/>
        <p:nvPr/>
      </p:nvGrpSpPr>
      <p:grpSpPr>
        <a:xfrm>
          <a:off x="0" y="0"/>
          <a:ext cx="0" cy="0"/>
          <a:chOff x="0" y="0"/>
          <a:chExt cx="0" cy="0"/>
        </a:xfrm>
      </p:grpSpPr>
      <p:sp>
        <p:nvSpPr>
          <p:cNvPr id="2" name="Titel 1"/>
          <p:cNvSpPr>
            <a:spLocks noGrp="1"/>
          </p:cNvSpPr>
          <p:nvPr>
            <p:ph type="title"/>
          </p:nvPr>
        </p:nvSpPr>
        <p:spPr>
          <a:xfrm>
            <a:off x="336553" y="274640"/>
            <a:ext cx="8513763" cy="542925"/>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325441" y="1009652"/>
            <a:ext cx="8535987" cy="234156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325441" y="3503613"/>
            <a:ext cx="8535987" cy="2343150"/>
          </a:xfrm>
        </p:spPr>
        <p:txBody>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 xmlns:p14="http://schemas.microsoft.com/office/powerpoint/2010/main" val="2172931007"/>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type="objAndTx" preserve="1">
  <p:cSld name="Titel, Inhalt und Text">
    <p:spTree>
      <p:nvGrpSpPr>
        <p:cNvPr id="1" name=""/>
        <p:cNvGrpSpPr/>
        <p:nvPr/>
      </p:nvGrpSpPr>
      <p:grpSpPr>
        <a:xfrm>
          <a:off x="0" y="0"/>
          <a:ext cx="0" cy="0"/>
          <a:chOff x="0" y="0"/>
          <a:chExt cx="0" cy="0"/>
        </a:xfrm>
      </p:grpSpPr>
      <p:sp>
        <p:nvSpPr>
          <p:cNvPr id="2" name="Titel 1"/>
          <p:cNvSpPr>
            <a:spLocks noGrp="1"/>
          </p:cNvSpPr>
          <p:nvPr>
            <p:ph type="title"/>
          </p:nvPr>
        </p:nvSpPr>
        <p:spPr>
          <a:xfrm>
            <a:off x="336553" y="274640"/>
            <a:ext cx="8513763" cy="542925"/>
          </a:xfr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325439" y="1009652"/>
            <a:ext cx="4191000" cy="483711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668841" y="1009652"/>
            <a:ext cx="4192587" cy="483711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 xmlns:p14="http://schemas.microsoft.com/office/powerpoint/2010/main" val="93420812"/>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30"/>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extLst>
      <p:ext uri="{BB962C8B-B14F-4D97-AF65-F5344CB8AC3E}">
        <p14:creationId xmlns="" xmlns:p14="http://schemas.microsoft.com/office/powerpoint/2010/main" val="58699156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 xmlns:p14="http://schemas.microsoft.com/office/powerpoint/2010/main" val="2755952015"/>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8"/>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Tree>
    <p:extLst>
      <p:ext uri="{BB962C8B-B14F-4D97-AF65-F5344CB8AC3E}">
        <p14:creationId xmlns="" xmlns:p14="http://schemas.microsoft.com/office/powerpoint/2010/main" val="240710922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325439" y="1009652"/>
            <a:ext cx="4191000" cy="4837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68841" y="1009652"/>
            <a:ext cx="4192587" cy="4837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 xmlns:p14="http://schemas.microsoft.com/office/powerpoint/2010/main" val="376248074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31"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 xmlns:p14="http://schemas.microsoft.com/office/powerpoint/2010/main" val="11110727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Tree>
    <p:extLst>
      <p:ext uri="{BB962C8B-B14F-4D97-AF65-F5344CB8AC3E}">
        <p14:creationId xmlns="" xmlns:p14="http://schemas.microsoft.com/office/powerpoint/2010/main" val="362740365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3" name="Rectangle 10"/>
          <p:cNvSpPr>
            <a:spLocks noGrp="1" noChangeArrowheads="1"/>
          </p:cNvSpPr>
          <p:nvPr>
            <p:ph type="title"/>
          </p:nvPr>
        </p:nvSpPr>
        <p:spPr bwMode="auto">
          <a:xfrm>
            <a:off x="242888" y="188913"/>
            <a:ext cx="5862637"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24" tIns="45712" rIns="91424" bIns="45712" numCol="1" anchor="ctr" anchorCtr="0" compatLnSpc="1">
            <a:prstTxWarp prst="textNoShape">
              <a:avLst/>
            </a:prstTxWarp>
          </a:bodyPr>
          <a:lstStyle/>
          <a:p>
            <a:pPr lvl="0"/>
            <a:r>
              <a:rPr lang="de-DE" dirty="0" smtClean="0"/>
              <a:t>Institut für Bildung, Beruf und Technik</a:t>
            </a:r>
            <a:br>
              <a:rPr lang="de-DE" dirty="0" smtClean="0"/>
            </a:br>
            <a:r>
              <a:rPr lang="de-DE" dirty="0" smtClean="0"/>
              <a:t>Abteilung: Technik und ihre Didaktik</a:t>
            </a:r>
          </a:p>
        </p:txBody>
      </p:sp>
    </p:spTree>
    <p:extLst>
      <p:ext uri="{BB962C8B-B14F-4D97-AF65-F5344CB8AC3E}">
        <p14:creationId xmlns="" xmlns:p14="http://schemas.microsoft.com/office/powerpoint/2010/main" val="167534851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25187" y="206399"/>
            <a:ext cx="6639636" cy="516933"/>
          </a:xfrm>
          <a:prstGeom prst="rect">
            <a:avLst/>
          </a:prstGeom>
        </p:spPr>
        <p:txBody>
          <a:bodyPr/>
          <a:lstStyle>
            <a:lvl1pPr algn="l">
              <a:defRPr sz="2400"/>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25441" y="1009652"/>
            <a:ext cx="8535987" cy="483711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 xmlns:p14="http://schemas.microsoft.com/office/powerpoint/2010/main" val="434113551"/>
      </p:ext>
    </p:extLst>
  </p:cSld>
  <p:clrMapOvr>
    <a:masterClrMapping/>
  </p:clrMapOvr>
  <p:transition/>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1_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25187" y="206399"/>
            <a:ext cx="6639636" cy="516933"/>
          </a:xfrm>
          <a:prstGeom prst="rect">
            <a:avLst/>
          </a:prstGeom>
        </p:spPr>
        <p:txBody>
          <a:bodyPr/>
          <a:lstStyle>
            <a:lvl1pPr algn="l">
              <a:defRPr sz="2400"/>
            </a:lvl1pPr>
          </a:lstStyle>
          <a:p>
            <a:r>
              <a:rPr lang="de-DE" dirty="0" smtClean="0"/>
              <a:t>Titelmasterformat durch Klicken bearbeiten</a:t>
            </a:r>
            <a:endParaRPr lang="de-DE" dirty="0"/>
          </a:p>
        </p:txBody>
      </p:sp>
    </p:spTree>
    <p:extLst>
      <p:ext uri="{BB962C8B-B14F-4D97-AF65-F5344CB8AC3E}">
        <p14:creationId xmlns="" xmlns:p14="http://schemas.microsoft.com/office/powerpoint/2010/main" val="1770915354"/>
      </p:ext>
    </p:extLst>
  </p:cSld>
  <p:clrMapOvr>
    <a:masterClrMapping/>
  </p:clrMapOvr>
  <p:transition/>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034903272"/>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6"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5"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6" y="143510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extLst>
      <p:ext uri="{BB962C8B-B14F-4D97-AF65-F5344CB8AC3E}">
        <p14:creationId xmlns="" xmlns:p14="http://schemas.microsoft.com/office/powerpoint/2010/main" val="4225023824"/>
      </p:ext>
    </p:extLst>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1"/>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extLst>
      <p:ext uri="{BB962C8B-B14F-4D97-AF65-F5344CB8AC3E}">
        <p14:creationId xmlns="" xmlns:p14="http://schemas.microsoft.com/office/powerpoint/2010/main" val="1737470597"/>
      </p:ext>
    </p:extLst>
  </p:cSld>
  <p:clrMapOvr>
    <a:masterClrMapping/>
  </p:clrMapOvr>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 xmlns:p14="http://schemas.microsoft.com/office/powerpoint/2010/main" val="3618760705"/>
      </p:ext>
    </p:extLst>
  </p:cSld>
  <p:clrMapOvr>
    <a:masterClrMapping/>
  </p:clrMapOvr>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27825" y="274640"/>
            <a:ext cx="2133600" cy="55721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325441" y="274640"/>
            <a:ext cx="6249987" cy="55721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 xmlns:p14="http://schemas.microsoft.com/office/powerpoint/2010/main" val="4280280366"/>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336553" y="274640"/>
            <a:ext cx="8513763" cy="542925"/>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325439" y="1009652"/>
            <a:ext cx="4191000" cy="483711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68841" y="1009652"/>
            <a:ext cx="4192587" cy="483711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 xmlns:p14="http://schemas.microsoft.com/office/powerpoint/2010/main" val="3308793196"/>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type="txOverObj" preserve="1">
  <p:cSld name="Titel und Text über Inhalt">
    <p:spTree>
      <p:nvGrpSpPr>
        <p:cNvPr id="1" name=""/>
        <p:cNvGrpSpPr/>
        <p:nvPr/>
      </p:nvGrpSpPr>
      <p:grpSpPr>
        <a:xfrm>
          <a:off x="0" y="0"/>
          <a:ext cx="0" cy="0"/>
          <a:chOff x="0" y="0"/>
          <a:chExt cx="0" cy="0"/>
        </a:xfrm>
      </p:grpSpPr>
      <p:sp>
        <p:nvSpPr>
          <p:cNvPr id="2" name="Titel 1"/>
          <p:cNvSpPr>
            <a:spLocks noGrp="1"/>
          </p:cNvSpPr>
          <p:nvPr>
            <p:ph type="title"/>
          </p:nvPr>
        </p:nvSpPr>
        <p:spPr>
          <a:xfrm>
            <a:off x="336553" y="274640"/>
            <a:ext cx="8513763" cy="542925"/>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325441" y="1009652"/>
            <a:ext cx="8535987" cy="234156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325441" y="3503613"/>
            <a:ext cx="8535987" cy="2343150"/>
          </a:xfrm>
        </p:spPr>
        <p:txBody>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 xmlns:p14="http://schemas.microsoft.com/office/powerpoint/2010/main" val="557801179"/>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type="objAndTx" preserve="1">
  <p:cSld name="Titel, Inhalt und Text">
    <p:spTree>
      <p:nvGrpSpPr>
        <p:cNvPr id="1" name=""/>
        <p:cNvGrpSpPr/>
        <p:nvPr/>
      </p:nvGrpSpPr>
      <p:grpSpPr>
        <a:xfrm>
          <a:off x="0" y="0"/>
          <a:ext cx="0" cy="0"/>
          <a:chOff x="0" y="0"/>
          <a:chExt cx="0" cy="0"/>
        </a:xfrm>
      </p:grpSpPr>
      <p:sp>
        <p:nvSpPr>
          <p:cNvPr id="2" name="Titel 1"/>
          <p:cNvSpPr>
            <a:spLocks noGrp="1"/>
          </p:cNvSpPr>
          <p:nvPr>
            <p:ph type="title"/>
          </p:nvPr>
        </p:nvSpPr>
        <p:spPr>
          <a:xfrm>
            <a:off x="336553" y="274640"/>
            <a:ext cx="8513763" cy="542925"/>
          </a:xfr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325439" y="1009652"/>
            <a:ext cx="4191000" cy="483711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668841" y="1009652"/>
            <a:ext cx="4192587" cy="483711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 xmlns:p14="http://schemas.microsoft.com/office/powerpoint/2010/main" val="400159157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2" name="Rectangle 10"/>
          <p:cNvSpPr>
            <a:spLocks noGrp="1" noChangeArrowheads="1"/>
          </p:cNvSpPr>
          <p:nvPr>
            <p:ph type="title"/>
          </p:nvPr>
        </p:nvSpPr>
        <p:spPr bwMode="auto">
          <a:xfrm>
            <a:off x="242888" y="188913"/>
            <a:ext cx="5862637"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24" tIns="45712" rIns="91424" bIns="45712" numCol="1" anchor="ctr" anchorCtr="0" compatLnSpc="1">
            <a:prstTxWarp prst="textNoShape">
              <a:avLst/>
            </a:prstTxWarp>
          </a:bodyPr>
          <a:lstStyle/>
          <a:p>
            <a:pPr lvl="0"/>
            <a:r>
              <a:rPr lang="de-DE" dirty="0" smtClean="0"/>
              <a:t>Institut für Bildung, Beruf und Technik</a:t>
            </a:r>
            <a:br>
              <a:rPr lang="de-DE" dirty="0" smtClean="0"/>
            </a:br>
            <a:r>
              <a:rPr lang="de-DE" dirty="0" smtClean="0"/>
              <a:t>Abteilung: Technik und ihre Didaktik</a:t>
            </a:r>
          </a:p>
        </p:txBody>
      </p:sp>
    </p:spTree>
    <p:extLst>
      <p:ext uri="{BB962C8B-B14F-4D97-AF65-F5344CB8AC3E}">
        <p14:creationId xmlns="" xmlns:p14="http://schemas.microsoft.com/office/powerpoint/2010/main" val="374827012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pic>
        <p:nvPicPr>
          <p:cNvPr id="5" name="Picture 2" descr="\\GR-SERVER\gr_all\gr_projects_aktuell\verbaende_design\powerpoint\titelbilder\baymevbm-Titelslide-V01a.jpg"/>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r="645"/>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770400" y="5237446"/>
            <a:ext cx="7920000" cy="908808"/>
          </a:xfrm>
        </p:spPr>
        <p:txBody>
          <a:bodyPr>
            <a:noAutofit/>
          </a:bodyPr>
          <a:lstStyle>
            <a:lvl1pPr>
              <a:defRPr sz="2800">
                <a:solidFill>
                  <a:schemeClr val="tx1"/>
                </a:solidFill>
              </a:defRPr>
            </a:lvl1pPr>
          </a:lstStyle>
          <a:p>
            <a:r>
              <a:rPr lang="de-DE" smtClean="0"/>
              <a:t>Titelmasterformat durch Klicken bearbeiten</a:t>
            </a:r>
            <a:endParaRPr lang="de-DE" dirty="0"/>
          </a:p>
        </p:txBody>
      </p:sp>
      <p:sp>
        <p:nvSpPr>
          <p:cNvPr id="3" name="Untertitel 2"/>
          <p:cNvSpPr>
            <a:spLocks noGrp="1"/>
          </p:cNvSpPr>
          <p:nvPr>
            <p:ph type="subTitle" idx="1"/>
          </p:nvPr>
        </p:nvSpPr>
        <p:spPr>
          <a:xfrm>
            <a:off x="770400" y="6165304"/>
            <a:ext cx="7920000" cy="687712"/>
          </a:xfrm>
        </p:spPr>
        <p:txBody>
          <a:bodyPr>
            <a:noAutofit/>
          </a:bodyPr>
          <a:lstStyle>
            <a:lvl1pPr marL="0" indent="0" algn="l">
              <a:buNone/>
              <a:defRPr sz="1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dirty="0"/>
          </a:p>
        </p:txBody>
      </p:sp>
      <p:sp>
        <p:nvSpPr>
          <p:cNvPr id="10" name="Textfeld 9"/>
          <p:cNvSpPr txBox="1"/>
          <p:nvPr userDrawn="1"/>
        </p:nvSpPr>
        <p:spPr>
          <a:xfrm>
            <a:off x="770400" y="4943688"/>
            <a:ext cx="7920000" cy="261610"/>
          </a:xfrm>
          <a:prstGeom prst="rect">
            <a:avLst/>
          </a:prstGeom>
          <a:noFill/>
        </p:spPr>
        <p:txBody>
          <a:bodyPr wrap="none" rtlCol="0">
            <a:noAutofit/>
          </a:bodyPr>
          <a:lstStyle/>
          <a:p>
            <a:pPr fontAlgn="auto">
              <a:spcBef>
                <a:spcPts val="0"/>
              </a:spcBef>
              <a:spcAft>
                <a:spcPts val="0"/>
              </a:spcAft>
            </a:pPr>
            <a:endParaRPr lang="de-DE" sz="1400" dirty="0">
              <a:solidFill>
                <a:prstClr val="black"/>
              </a:solidFill>
              <a:latin typeface="Arial"/>
            </a:endParaRPr>
          </a:p>
        </p:txBody>
      </p:sp>
    </p:spTree>
    <p:extLst>
      <p:ext uri="{BB962C8B-B14F-4D97-AF65-F5344CB8AC3E}">
        <p14:creationId xmlns="" xmlns:p14="http://schemas.microsoft.com/office/powerpoint/2010/main" val="966273038"/>
      </p:ext>
    </p:extLst>
  </p:cSld>
  <p:clrMapOvr>
    <a:masterClrMapping/>
  </p:clrMapOvr>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98400" y="356400"/>
            <a:ext cx="7920000" cy="1143000"/>
          </a:xfrm>
        </p:spPr>
        <p:txBody>
          <a:bodyPr/>
          <a:lstStyle/>
          <a:p>
            <a:r>
              <a:rPr lang="de-DE" smtClean="0"/>
              <a:t>Titelmasterformat durch Klicken bearbeiten</a:t>
            </a:r>
            <a:endParaRPr lang="de-DE"/>
          </a:p>
        </p:txBody>
      </p:sp>
      <p:sp>
        <p:nvSpPr>
          <p:cNvPr id="3" name="Inhaltsplatzhalter 2"/>
          <p:cNvSpPr>
            <a:spLocks noGrp="1"/>
          </p:cNvSpPr>
          <p:nvPr>
            <p:ph idx="1"/>
          </p:nvPr>
        </p:nvSpPr>
        <p:spPr>
          <a:xfrm>
            <a:off x="756456" y="1573200"/>
            <a:ext cx="7920000" cy="47880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cxnSp>
        <p:nvCxnSpPr>
          <p:cNvPr id="10" name="Gerade Verbindung 9"/>
          <p:cNvCxnSpPr/>
          <p:nvPr userDrawn="1"/>
        </p:nvCxnSpPr>
        <p:spPr>
          <a:xfrm>
            <a:off x="756456" y="1501200"/>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 name="Datumsplatzhalter 3"/>
          <p:cNvSpPr>
            <a:spLocks noGrp="1"/>
          </p:cNvSpPr>
          <p:nvPr>
            <p:ph type="dt" sz="half" idx="10"/>
          </p:nvPr>
        </p:nvSpPr>
        <p:spPr>
          <a:xfrm>
            <a:off x="7236296" y="6541200"/>
            <a:ext cx="1500386" cy="268139"/>
          </a:xfrm>
        </p:spPr>
        <p:txBody>
          <a:bodyPr/>
          <a:lstStyle/>
          <a:p>
            <a:r>
              <a:rPr lang="de-DE" dirty="0" smtClean="0">
                <a:solidFill>
                  <a:prstClr val="black"/>
                </a:solidFill>
              </a:rPr>
              <a:t>19.09.2016</a:t>
            </a:r>
            <a:endParaRPr lang="de-DE" dirty="0">
              <a:solidFill>
                <a:prstClr val="black"/>
              </a:solidFill>
            </a:endParaRPr>
          </a:p>
        </p:txBody>
      </p:sp>
      <p:sp>
        <p:nvSpPr>
          <p:cNvPr id="5" name="Fußzeilenplatzhalter 4"/>
          <p:cNvSpPr>
            <a:spLocks noGrp="1"/>
          </p:cNvSpPr>
          <p:nvPr>
            <p:ph type="ftr" sz="quarter" idx="11"/>
          </p:nvPr>
        </p:nvSpPr>
        <p:spPr>
          <a:xfrm>
            <a:off x="1222778" y="6541200"/>
            <a:ext cx="6020096" cy="268139"/>
          </a:xfrm>
        </p:spPr>
        <p:txBody>
          <a:bodyPr/>
          <a:lstStyle/>
          <a:p>
            <a:r>
              <a:rPr lang="de-DE" smtClean="0">
                <a:solidFill>
                  <a:prstClr val="black"/>
                </a:solidFill>
              </a:rPr>
              <a:t>/ Ergebnispräsentation</a:t>
            </a:r>
            <a:endParaRPr lang="de-DE" dirty="0">
              <a:solidFill>
                <a:prstClr val="black"/>
              </a:solidFill>
            </a:endParaRPr>
          </a:p>
        </p:txBody>
      </p:sp>
      <p:sp>
        <p:nvSpPr>
          <p:cNvPr id="6" name="Foliennummernplatzhalter 5"/>
          <p:cNvSpPr>
            <a:spLocks noGrp="1"/>
          </p:cNvSpPr>
          <p:nvPr>
            <p:ph type="sldNum" sz="quarter" idx="12"/>
          </p:nvPr>
        </p:nvSpPr>
        <p:spPr>
          <a:xfrm>
            <a:off x="756456" y="6541200"/>
            <a:ext cx="432000" cy="270000"/>
          </a:xfrm>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 xmlns:p14="http://schemas.microsoft.com/office/powerpoint/2010/main" val="1472746551"/>
      </p:ext>
    </p:extLst>
  </p:cSld>
  <p:clrMapOvr>
    <a:masterClrMapping/>
  </p:clrMapOvr>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type="obj" preserve="1">
  <p:cSld name="Titel und viel Inhalt">
    <p:spTree>
      <p:nvGrpSpPr>
        <p:cNvPr id="1" name=""/>
        <p:cNvGrpSpPr/>
        <p:nvPr/>
      </p:nvGrpSpPr>
      <p:grpSpPr>
        <a:xfrm>
          <a:off x="0" y="0"/>
          <a:ext cx="0" cy="0"/>
          <a:chOff x="0" y="0"/>
          <a:chExt cx="0" cy="0"/>
        </a:xfrm>
      </p:grpSpPr>
      <p:sp>
        <p:nvSpPr>
          <p:cNvPr id="2" name="Titel 1"/>
          <p:cNvSpPr>
            <a:spLocks noGrp="1"/>
          </p:cNvSpPr>
          <p:nvPr>
            <p:ph type="title"/>
          </p:nvPr>
        </p:nvSpPr>
        <p:spPr>
          <a:xfrm>
            <a:off x="747611" y="274638"/>
            <a:ext cx="7920000" cy="1058862"/>
          </a:xfrm>
        </p:spPr>
        <p:txBody>
          <a:bodyPr/>
          <a:lstStyle/>
          <a:p>
            <a:r>
              <a:rPr lang="de-DE" dirty="0" smtClean="0"/>
              <a:t>Titelmasterformat durch Klicken bearbeiten</a:t>
            </a:r>
            <a:endParaRPr lang="de-DE" dirty="0"/>
          </a:p>
        </p:txBody>
      </p:sp>
      <p:sp>
        <p:nvSpPr>
          <p:cNvPr id="3" name="Inhaltsplatzhalter 2"/>
          <p:cNvSpPr>
            <a:spLocks noGrp="1"/>
          </p:cNvSpPr>
          <p:nvPr>
            <p:ph idx="1"/>
          </p:nvPr>
        </p:nvSpPr>
        <p:spPr>
          <a:xfrm>
            <a:off x="756000" y="1543050"/>
            <a:ext cx="7920000" cy="486495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cxnSp>
        <p:nvCxnSpPr>
          <p:cNvPr id="4" name="Gerade Verbindung 3"/>
          <p:cNvCxnSpPr/>
          <p:nvPr userDrawn="1"/>
        </p:nvCxnSpPr>
        <p:spPr>
          <a:xfrm>
            <a:off x="755999" y="126228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umsplatzhalter 7"/>
          <p:cNvSpPr>
            <a:spLocks noGrp="1"/>
          </p:cNvSpPr>
          <p:nvPr>
            <p:ph type="dt" sz="half" idx="10"/>
          </p:nvPr>
        </p:nvSpPr>
        <p:spPr/>
        <p:txBody>
          <a:bodyPr/>
          <a:lstStyle/>
          <a:p>
            <a:r>
              <a:rPr lang="de-DE" smtClean="0">
                <a:solidFill>
                  <a:prstClr val="black"/>
                </a:solidFill>
              </a:rPr>
              <a:t>09.06.2016</a:t>
            </a:r>
            <a:endParaRPr lang="de-DE" dirty="0">
              <a:solidFill>
                <a:prstClr val="black"/>
              </a:solidFill>
            </a:endParaRPr>
          </a:p>
        </p:txBody>
      </p:sp>
      <p:sp>
        <p:nvSpPr>
          <p:cNvPr id="9" name="Fußzeilenplatzhalter 8"/>
          <p:cNvSpPr>
            <a:spLocks noGrp="1"/>
          </p:cNvSpPr>
          <p:nvPr>
            <p:ph type="ftr" sz="quarter" idx="11"/>
          </p:nvPr>
        </p:nvSpPr>
        <p:spPr/>
        <p:txBody>
          <a:bodyPr/>
          <a:lstStyle/>
          <a:p>
            <a:r>
              <a:rPr lang="de-DE" smtClean="0">
                <a:solidFill>
                  <a:prstClr val="black"/>
                </a:solidFill>
              </a:rPr>
              <a:t>/ Ergebnispräsentation</a:t>
            </a:r>
            <a:endParaRPr lang="de-DE" dirty="0">
              <a:solidFill>
                <a:prstClr val="black"/>
              </a:solidFill>
            </a:endParaRPr>
          </a:p>
        </p:txBody>
      </p:sp>
      <p:sp>
        <p:nvSpPr>
          <p:cNvPr id="10" name="Foliennummernplatzhalter 9"/>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 xmlns:p14="http://schemas.microsoft.com/office/powerpoint/2010/main" val="842534939"/>
      </p:ext>
    </p:extLst>
  </p:cSld>
  <p:clrMapOvr>
    <a:masterClrMapping/>
  </p:clrMapOvr>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756000" y="274638"/>
            <a:ext cx="7920000" cy="1143000"/>
          </a:xfr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756000" y="1600200"/>
            <a:ext cx="387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Inhaltsplatzhalter 3"/>
          <p:cNvSpPr>
            <a:spLocks noGrp="1"/>
          </p:cNvSpPr>
          <p:nvPr>
            <p:ph sz="half" idx="2"/>
          </p:nvPr>
        </p:nvSpPr>
        <p:spPr>
          <a:xfrm>
            <a:off x="4804802" y="1600200"/>
            <a:ext cx="387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cxnSp>
        <p:nvCxnSpPr>
          <p:cNvPr id="8" name="Gerade Verbindung 7"/>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atumsplatzhalter 11"/>
          <p:cNvSpPr>
            <a:spLocks noGrp="1"/>
          </p:cNvSpPr>
          <p:nvPr>
            <p:ph type="dt" sz="half" idx="10"/>
          </p:nvPr>
        </p:nvSpPr>
        <p:spPr/>
        <p:txBody>
          <a:bodyPr/>
          <a:lstStyle/>
          <a:p>
            <a:r>
              <a:rPr lang="de-DE" smtClean="0">
                <a:solidFill>
                  <a:prstClr val="black"/>
                </a:solidFill>
              </a:rPr>
              <a:t>09.06.2016</a:t>
            </a:r>
            <a:endParaRPr lang="de-DE" dirty="0">
              <a:solidFill>
                <a:prstClr val="black"/>
              </a:solidFill>
            </a:endParaRPr>
          </a:p>
        </p:txBody>
      </p:sp>
      <p:sp>
        <p:nvSpPr>
          <p:cNvPr id="13" name="Fußzeilenplatzhalter 12"/>
          <p:cNvSpPr>
            <a:spLocks noGrp="1"/>
          </p:cNvSpPr>
          <p:nvPr>
            <p:ph type="ftr" sz="quarter" idx="11"/>
          </p:nvPr>
        </p:nvSpPr>
        <p:spPr/>
        <p:txBody>
          <a:bodyPr/>
          <a:lstStyle/>
          <a:p>
            <a:r>
              <a:rPr lang="de-DE" smtClean="0">
                <a:solidFill>
                  <a:prstClr val="black"/>
                </a:solidFill>
              </a:rPr>
              <a:t>/ Ergebnispräsentation</a:t>
            </a:r>
            <a:endParaRPr lang="de-DE" dirty="0">
              <a:solidFill>
                <a:prstClr val="black"/>
              </a:solidFill>
            </a:endParaRPr>
          </a:p>
        </p:txBody>
      </p:sp>
      <p:sp>
        <p:nvSpPr>
          <p:cNvPr id="14" name="Foliennummernplatzhalter 13"/>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 xmlns:p14="http://schemas.microsoft.com/office/powerpoint/2010/main" val="1917154924"/>
      </p:ext>
    </p:extLst>
  </p:cSld>
  <p:clrMapOvr>
    <a:masterClrMapping/>
  </p:clrMapOvr>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1 * horizontal, 2 * vertikal">
    <p:spTree>
      <p:nvGrpSpPr>
        <p:cNvPr id="1" name=""/>
        <p:cNvGrpSpPr/>
        <p:nvPr/>
      </p:nvGrpSpPr>
      <p:grpSpPr>
        <a:xfrm>
          <a:off x="0" y="0"/>
          <a:ext cx="0" cy="0"/>
          <a:chOff x="0" y="0"/>
          <a:chExt cx="0" cy="0"/>
        </a:xfrm>
      </p:grpSpPr>
      <p:sp>
        <p:nvSpPr>
          <p:cNvPr id="2" name="Titel 1"/>
          <p:cNvSpPr>
            <a:spLocks noGrp="1"/>
          </p:cNvSpPr>
          <p:nvPr>
            <p:ph type="title"/>
          </p:nvPr>
        </p:nvSpPr>
        <p:spPr>
          <a:xfrm>
            <a:off x="756000" y="274638"/>
            <a:ext cx="7920000" cy="1143000"/>
          </a:xfrm>
        </p:spPr>
        <p:txBody>
          <a:bodyPr/>
          <a:lstStyle>
            <a:lvl1pPr>
              <a:defRPr/>
            </a:lvl1pPr>
          </a:lstStyle>
          <a:p>
            <a:r>
              <a:rPr lang="de-DE" smtClean="0"/>
              <a:t>Titelmasterformat durch Klicken bearbeiten</a:t>
            </a:r>
            <a:endParaRPr lang="de-DE" dirty="0"/>
          </a:p>
        </p:txBody>
      </p:sp>
      <p:sp>
        <p:nvSpPr>
          <p:cNvPr id="3" name="Textplatzhalter 2"/>
          <p:cNvSpPr>
            <a:spLocks noGrp="1"/>
          </p:cNvSpPr>
          <p:nvPr>
            <p:ph type="body" idx="1"/>
          </p:nvPr>
        </p:nvSpPr>
        <p:spPr>
          <a:xfrm>
            <a:off x="756000" y="1535112"/>
            <a:ext cx="7920000" cy="1605855"/>
          </a:xfrm>
        </p:spPr>
        <p:txBody>
          <a:bodyPr anchor="t">
            <a:normAutofit/>
          </a:bodyPr>
          <a:lstStyle>
            <a:lvl1pPr marL="0" indent="0">
              <a:buNone/>
              <a:defRPr lang="de-DE" sz="1800" kern="1200" dirty="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342900" lvl="0" indent="-342900" algn="l" defTabSz="914400" rtl="0" eaLnBrk="1" latinLnBrk="0" hangingPunct="1">
              <a:spcBef>
                <a:spcPct val="20000"/>
              </a:spcBef>
              <a:buFont typeface="Symbol" pitchFamily="18" charset="2"/>
              <a:buChar char="-"/>
            </a:pPr>
            <a:r>
              <a:rPr lang="de-DE" smtClean="0"/>
              <a:t>Textmasterformat bearbeiten</a:t>
            </a:r>
          </a:p>
        </p:txBody>
      </p:sp>
      <p:sp>
        <p:nvSpPr>
          <p:cNvPr id="4" name="Inhaltsplatzhalter 3"/>
          <p:cNvSpPr>
            <a:spLocks noGrp="1"/>
          </p:cNvSpPr>
          <p:nvPr>
            <p:ph sz="half" idx="2"/>
          </p:nvPr>
        </p:nvSpPr>
        <p:spPr>
          <a:xfrm>
            <a:off x="756000" y="3212975"/>
            <a:ext cx="3870000" cy="2913187"/>
          </a:xfrm>
        </p:spPr>
        <p:txBody>
          <a:bodyPr>
            <a:normAutofit/>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6" name="Inhaltsplatzhalter 5"/>
          <p:cNvSpPr>
            <a:spLocks noGrp="1"/>
          </p:cNvSpPr>
          <p:nvPr>
            <p:ph sz="quarter" idx="4"/>
          </p:nvPr>
        </p:nvSpPr>
        <p:spPr>
          <a:xfrm>
            <a:off x="4806456" y="3212975"/>
            <a:ext cx="3870000" cy="2913187"/>
          </a:xfrm>
        </p:spPr>
        <p:txBody>
          <a:bodyPr>
            <a:normAutofit/>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cxnSp>
        <p:nvCxnSpPr>
          <p:cNvPr id="10" name="Gerade Verbindung 9"/>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Datumsplatzhalter 12"/>
          <p:cNvSpPr>
            <a:spLocks noGrp="1"/>
          </p:cNvSpPr>
          <p:nvPr>
            <p:ph type="dt" sz="half" idx="10"/>
          </p:nvPr>
        </p:nvSpPr>
        <p:spPr/>
        <p:txBody>
          <a:bodyPr/>
          <a:lstStyle/>
          <a:p>
            <a:r>
              <a:rPr lang="de-DE" smtClean="0">
                <a:solidFill>
                  <a:prstClr val="black"/>
                </a:solidFill>
              </a:rPr>
              <a:t>09.06.2016</a:t>
            </a:r>
            <a:endParaRPr lang="de-DE" dirty="0">
              <a:solidFill>
                <a:prstClr val="black"/>
              </a:solidFill>
            </a:endParaRPr>
          </a:p>
        </p:txBody>
      </p:sp>
      <p:sp>
        <p:nvSpPr>
          <p:cNvPr id="14" name="Fußzeilenplatzhalter 13"/>
          <p:cNvSpPr>
            <a:spLocks noGrp="1"/>
          </p:cNvSpPr>
          <p:nvPr>
            <p:ph type="ftr" sz="quarter" idx="11"/>
          </p:nvPr>
        </p:nvSpPr>
        <p:spPr/>
        <p:txBody>
          <a:bodyPr/>
          <a:lstStyle/>
          <a:p>
            <a:r>
              <a:rPr lang="de-DE" smtClean="0">
                <a:solidFill>
                  <a:prstClr val="black"/>
                </a:solidFill>
              </a:rPr>
              <a:t>/ Ergebnispräsentation</a:t>
            </a:r>
            <a:endParaRPr lang="de-DE" dirty="0">
              <a:solidFill>
                <a:prstClr val="black"/>
              </a:solidFill>
            </a:endParaRPr>
          </a:p>
        </p:txBody>
      </p:sp>
      <p:sp>
        <p:nvSpPr>
          <p:cNvPr id="15" name="Foliennummernplatzhalter 14"/>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cxnSp>
        <p:nvCxnSpPr>
          <p:cNvPr id="11" name="Gerade Verbindung 10"/>
          <p:cNvCxnSpPr/>
          <p:nvPr userDrawn="1"/>
        </p:nvCxnSpPr>
        <p:spPr>
          <a:xfrm>
            <a:off x="756456" y="6534000"/>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01102742"/>
      </p:ext>
    </p:extLst>
  </p:cSld>
  <p:clrMapOvr>
    <a:masterClrMapping/>
  </p:clrMapOvr>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Drei Inhalte">
    <p:spTree>
      <p:nvGrpSpPr>
        <p:cNvPr id="1" name=""/>
        <p:cNvGrpSpPr/>
        <p:nvPr/>
      </p:nvGrpSpPr>
      <p:grpSpPr>
        <a:xfrm>
          <a:off x="0" y="0"/>
          <a:ext cx="0" cy="0"/>
          <a:chOff x="0" y="0"/>
          <a:chExt cx="0" cy="0"/>
        </a:xfrm>
      </p:grpSpPr>
      <p:sp>
        <p:nvSpPr>
          <p:cNvPr id="2" name="Titel 1"/>
          <p:cNvSpPr>
            <a:spLocks noGrp="1"/>
          </p:cNvSpPr>
          <p:nvPr>
            <p:ph type="title"/>
          </p:nvPr>
        </p:nvSpPr>
        <p:spPr>
          <a:xfrm>
            <a:off x="756000" y="274638"/>
            <a:ext cx="7920000" cy="1143000"/>
          </a:xfrm>
        </p:spPr>
        <p:txBody>
          <a:bodyPr/>
          <a:lstStyle/>
          <a:p>
            <a:r>
              <a:rPr lang="de-DE" smtClean="0"/>
              <a:t>Titelmasterformat durch Klicken bearbeiten</a:t>
            </a:r>
            <a:endParaRPr lang="de-DE" dirty="0"/>
          </a:p>
        </p:txBody>
      </p:sp>
      <p:sp>
        <p:nvSpPr>
          <p:cNvPr id="3" name="Inhaltsplatzhalter 2"/>
          <p:cNvSpPr>
            <a:spLocks noGrp="1"/>
          </p:cNvSpPr>
          <p:nvPr>
            <p:ph sz="half" idx="1"/>
          </p:nvPr>
        </p:nvSpPr>
        <p:spPr>
          <a:xfrm>
            <a:off x="756000" y="1600200"/>
            <a:ext cx="252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p:txBody>
      </p:sp>
      <p:sp>
        <p:nvSpPr>
          <p:cNvPr id="4" name="Inhaltsplatzhalter 3"/>
          <p:cNvSpPr>
            <a:spLocks noGrp="1"/>
          </p:cNvSpPr>
          <p:nvPr>
            <p:ph sz="half" idx="2"/>
          </p:nvPr>
        </p:nvSpPr>
        <p:spPr>
          <a:xfrm>
            <a:off x="3466993" y="1600200"/>
            <a:ext cx="252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p:txBody>
      </p:sp>
      <p:sp>
        <p:nvSpPr>
          <p:cNvPr id="5" name="Inhaltsplatzhalter 3"/>
          <p:cNvSpPr>
            <a:spLocks noGrp="1"/>
          </p:cNvSpPr>
          <p:nvPr>
            <p:ph sz="half" idx="10"/>
          </p:nvPr>
        </p:nvSpPr>
        <p:spPr>
          <a:xfrm>
            <a:off x="6156456" y="1602000"/>
            <a:ext cx="252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p:txBody>
      </p:sp>
      <p:cxnSp>
        <p:nvCxnSpPr>
          <p:cNvPr id="6" name="Gerade Verbindung 5"/>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Datumsplatzhalter 12"/>
          <p:cNvSpPr>
            <a:spLocks noGrp="1"/>
          </p:cNvSpPr>
          <p:nvPr>
            <p:ph type="dt" sz="half" idx="11"/>
          </p:nvPr>
        </p:nvSpPr>
        <p:spPr/>
        <p:txBody>
          <a:bodyPr/>
          <a:lstStyle/>
          <a:p>
            <a:r>
              <a:rPr lang="de-DE" smtClean="0">
                <a:solidFill>
                  <a:prstClr val="black"/>
                </a:solidFill>
              </a:rPr>
              <a:t>09.06.2016</a:t>
            </a:r>
            <a:endParaRPr lang="de-DE" dirty="0">
              <a:solidFill>
                <a:prstClr val="black"/>
              </a:solidFill>
            </a:endParaRPr>
          </a:p>
        </p:txBody>
      </p:sp>
      <p:sp>
        <p:nvSpPr>
          <p:cNvPr id="14" name="Fußzeilenplatzhalter 13"/>
          <p:cNvSpPr>
            <a:spLocks noGrp="1"/>
          </p:cNvSpPr>
          <p:nvPr>
            <p:ph type="ftr" sz="quarter" idx="12"/>
          </p:nvPr>
        </p:nvSpPr>
        <p:spPr/>
        <p:txBody>
          <a:bodyPr/>
          <a:lstStyle/>
          <a:p>
            <a:r>
              <a:rPr lang="de-DE" smtClean="0">
                <a:solidFill>
                  <a:prstClr val="black"/>
                </a:solidFill>
              </a:rPr>
              <a:t>/ Ergebnispräsentation</a:t>
            </a:r>
            <a:endParaRPr lang="de-DE" dirty="0">
              <a:solidFill>
                <a:prstClr val="black"/>
              </a:solidFill>
            </a:endParaRPr>
          </a:p>
        </p:txBody>
      </p:sp>
      <p:sp>
        <p:nvSpPr>
          <p:cNvPr id="15" name="Foliennummernplatzhalter 14"/>
          <p:cNvSpPr>
            <a:spLocks noGrp="1"/>
          </p:cNvSpPr>
          <p:nvPr>
            <p:ph type="sldNum" sz="quarter" idx="13"/>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 xmlns:p14="http://schemas.microsoft.com/office/powerpoint/2010/main" val="548924472"/>
      </p:ext>
    </p:extLst>
  </p:cSld>
  <p:clrMapOvr>
    <a:masterClrMapping/>
  </p:clrMapOvr>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Vier Inhalte">
    <p:spTree>
      <p:nvGrpSpPr>
        <p:cNvPr id="1" name=""/>
        <p:cNvGrpSpPr/>
        <p:nvPr/>
      </p:nvGrpSpPr>
      <p:grpSpPr>
        <a:xfrm>
          <a:off x="0" y="0"/>
          <a:ext cx="0" cy="0"/>
          <a:chOff x="0" y="0"/>
          <a:chExt cx="0" cy="0"/>
        </a:xfrm>
      </p:grpSpPr>
      <p:sp>
        <p:nvSpPr>
          <p:cNvPr id="2" name="Titel 1"/>
          <p:cNvSpPr>
            <a:spLocks noGrp="1"/>
          </p:cNvSpPr>
          <p:nvPr>
            <p:ph type="title"/>
          </p:nvPr>
        </p:nvSpPr>
        <p:spPr>
          <a:xfrm>
            <a:off x="756000" y="274638"/>
            <a:ext cx="7920000" cy="1143000"/>
          </a:xfr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756000" y="1600200"/>
            <a:ext cx="1800000" cy="4525963"/>
          </a:xfrm>
        </p:spPr>
        <p:txBody>
          <a:bodyPr>
            <a:noAutofit/>
          </a:bodyPr>
          <a:lstStyle>
            <a:lvl1pPr>
              <a:defRPr sz="1600"/>
            </a:lvl1pPr>
            <a:lvl2pPr>
              <a:defRPr sz="1400"/>
            </a:lvl2pPr>
            <a:lvl3pPr>
              <a:defRPr sz="1400"/>
            </a:lvl3pPr>
            <a:lvl4pPr>
              <a:defRPr sz="1200"/>
            </a:lvl4pPr>
            <a:lvl5pPr>
              <a:defRPr sz="105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p:txBody>
      </p:sp>
      <p:sp>
        <p:nvSpPr>
          <p:cNvPr id="5" name="Inhaltsplatzhalter 2"/>
          <p:cNvSpPr>
            <a:spLocks noGrp="1"/>
          </p:cNvSpPr>
          <p:nvPr>
            <p:ph sz="half" idx="10"/>
          </p:nvPr>
        </p:nvSpPr>
        <p:spPr>
          <a:xfrm>
            <a:off x="2797167" y="1602000"/>
            <a:ext cx="1800000" cy="4525963"/>
          </a:xfrm>
        </p:spPr>
        <p:txBody>
          <a:bodyPr>
            <a:noAutofit/>
          </a:bodyPr>
          <a:lstStyle>
            <a:lvl1pPr>
              <a:defRPr sz="1600"/>
            </a:lvl1pPr>
            <a:lvl2pPr>
              <a:defRPr sz="1400"/>
            </a:lvl2pPr>
            <a:lvl3pPr>
              <a:defRPr sz="1400"/>
            </a:lvl3pPr>
            <a:lvl4pPr>
              <a:defRPr sz="1200"/>
            </a:lvl4pPr>
            <a:lvl5pPr>
              <a:defRPr sz="12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p:txBody>
      </p:sp>
      <p:sp>
        <p:nvSpPr>
          <p:cNvPr id="6" name="Inhaltsplatzhalter 2"/>
          <p:cNvSpPr>
            <a:spLocks noGrp="1"/>
          </p:cNvSpPr>
          <p:nvPr>
            <p:ph sz="half" idx="11"/>
          </p:nvPr>
        </p:nvSpPr>
        <p:spPr>
          <a:xfrm>
            <a:off x="4860232" y="1602000"/>
            <a:ext cx="1800000" cy="4525963"/>
          </a:xfrm>
        </p:spPr>
        <p:txBody>
          <a:bodyPr>
            <a:noAutofit/>
          </a:bodyPr>
          <a:lstStyle>
            <a:lvl1pPr>
              <a:defRPr sz="1600"/>
            </a:lvl1pPr>
            <a:lvl2pPr>
              <a:defRPr sz="1400"/>
            </a:lvl2pPr>
            <a:lvl3pPr>
              <a:defRPr sz="1400"/>
            </a:lvl3pPr>
            <a:lvl4pPr>
              <a:defRPr sz="1200"/>
            </a:lvl4pPr>
            <a:lvl5pPr>
              <a:defRPr sz="12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p:txBody>
      </p:sp>
      <p:sp>
        <p:nvSpPr>
          <p:cNvPr id="7" name="Inhaltsplatzhalter 2"/>
          <p:cNvSpPr>
            <a:spLocks noGrp="1"/>
          </p:cNvSpPr>
          <p:nvPr>
            <p:ph sz="half" idx="12"/>
          </p:nvPr>
        </p:nvSpPr>
        <p:spPr>
          <a:xfrm>
            <a:off x="6876456" y="1602000"/>
            <a:ext cx="1800000" cy="4525963"/>
          </a:xfrm>
        </p:spPr>
        <p:txBody>
          <a:bodyPr>
            <a:noAutofit/>
          </a:bodyPr>
          <a:lstStyle>
            <a:lvl1pPr>
              <a:defRPr sz="1600"/>
            </a:lvl1pPr>
            <a:lvl2pPr>
              <a:defRPr sz="1400"/>
            </a:lvl2pPr>
            <a:lvl3pPr>
              <a:defRPr sz="1400"/>
            </a:lvl3pPr>
            <a:lvl4pPr>
              <a:defRPr sz="1200"/>
            </a:lvl4pPr>
            <a:lvl5pPr>
              <a:defRPr sz="12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p:txBody>
      </p:sp>
      <p:cxnSp>
        <p:nvCxnSpPr>
          <p:cNvPr id="8" name="Gerade Verbindung 7"/>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Datumsplatzhalter 13"/>
          <p:cNvSpPr>
            <a:spLocks noGrp="1"/>
          </p:cNvSpPr>
          <p:nvPr>
            <p:ph type="dt" sz="half" idx="13"/>
          </p:nvPr>
        </p:nvSpPr>
        <p:spPr/>
        <p:txBody>
          <a:bodyPr/>
          <a:lstStyle/>
          <a:p>
            <a:r>
              <a:rPr lang="de-DE" smtClean="0">
                <a:solidFill>
                  <a:prstClr val="black"/>
                </a:solidFill>
              </a:rPr>
              <a:t>09.06.2016</a:t>
            </a:r>
            <a:endParaRPr lang="de-DE" dirty="0">
              <a:solidFill>
                <a:prstClr val="black"/>
              </a:solidFill>
            </a:endParaRPr>
          </a:p>
        </p:txBody>
      </p:sp>
      <p:sp>
        <p:nvSpPr>
          <p:cNvPr id="15" name="Fußzeilenplatzhalter 14"/>
          <p:cNvSpPr>
            <a:spLocks noGrp="1"/>
          </p:cNvSpPr>
          <p:nvPr>
            <p:ph type="ftr" sz="quarter" idx="14"/>
          </p:nvPr>
        </p:nvSpPr>
        <p:spPr/>
        <p:txBody>
          <a:bodyPr/>
          <a:lstStyle/>
          <a:p>
            <a:r>
              <a:rPr lang="de-DE" smtClean="0">
                <a:solidFill>
                  <a:prstClr val="black"/>
                </a:solidFill>
              </a:rPr>
              <a:t>/ Ergebnispräsentation</a:t>
            </a:r>
            <a:endParaRPr lang="de-DE" dirty="0">
              <a:solidFill>
                <a:prstClr val="black"/>
              </a:solidFill>
            </a:endParaRPr>
          </a:p>
        </p:txBody>
      </p:sp>
      <p:sp>
        <p:nvSpPr>
          <p:cNvPr id="16" name="Foliennummernplatzhalter 15"/>
          <p:cNvSpPr>
            <a:spLocks noGrp="1"/>
          </p:cNvSpPr>
          <p:nvPr>
            <p:ph type="sldNum" sz="quarter" idx="15"/>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 xmlns:p14="http://schemas.microsoft.com/office/powerpoint/2010/main" val="2424483873"/>
      </p:ext>
    </p:extLst>
  </p:cSld>
  <p:clrMapOvr>
    <a:masterClrMapping/>
  </p:clrMapOvr>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Ohne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r>
              <a:rPr lang="de-DE" smtClean="0">
                <a:solidFill>
                  <a:prstClr val="black"/>
                </a:solidFill>
              </a:rPr>
              <a:t>09.06.2016</a:t>
            </a:r>
            <a:endParaRPr lang="de-DE" dirty="0">
              <a:solidFill>
                <a:prstClr val="black"/>
              </a:solidFill>
            </a:endParaRPr>
          </a:p>
        </p:txBody>
      </p:sp>
      <p:sp>
        <p:nvSpPr>
          <p:cNvPr id="4" name="Fußzeilenplatzhalter 3"/>
          <p:cNvSpPr>
            <a:spLocks noGrp="1"/>
          </p:cNvSpPr>
          <p:nvPr>
            <p:ph type="ftr" sz="quarter" idx="11"/>
          </p:nvPr>
        </p:nvSpPr>
        <p:spPr/>
        <p:txBody>
          <a:bodyPr/>
          <a:lstStyle/>
          <a:p>
            <a:r>
              <a:rPr lang="de-DE" smtClean="0">
                <a:solidFill>
                  <a:prstClr val="black"/>
                </a:solidFill>
              </a:rPr>
              <a:t>/ Ergebnispräsentation</a:t>
            </a:r>
            <a:endParaRPr lang="de-DE" dirty="0">
              <a:solidFill>
                <a:prstClr val="black"/>
              </a:solidFill>
            </a:endParaRPr>
          </a:p>
        </p:txBody>
      </p:sp>
      <p:sp>
        <p:nvSpPr>
          <p:cNvPr id="5" name="Foliennummernplatzhalter 4"/>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cxnSp>
        <p:nvCxnSpPr>
          <p:cNvPr id="6" name="Gerade Verbindung 5"/>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11211049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Diagramm">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9" name="Inhaltsplatzhalter 3"/>
          <p:cNvSpPr>
            <a:spLocks noGrp="1"/>
          </p:cNvSpPr>
          <p:nvPr>
            <p:ph sz="half" idx="10"/>
          </p:nvPr>
        </p:nvSpPr>
        <p:spPr>
          <a:xfrm>
            <a:off x="6156456" y="1602000"/>
            <a:ext cx="2520000" cy="4525963"/>
          </a:xfrm>
        </p:spPr>
        <p:txBody>
          <a:bodyPr>
            <a:normAutofit/>
          </a:bodyPr>
          <a:lstStyle>
            <a:lvl1pPr>
              <a:defRPr sz="1600"/>
            </a:lvl1pPr>
            <a:lvl2pPr>
              <a:defRPr sz="1400"/>
            </a:lvl2pPr>
            <a:lvl3pPr>
              <a:defRPr sz="1200"/>
            </a:lvl3pPr>
            <a:lvl4pPr>
              <a:defRPr sz="12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p:txBody>
      </p:sp>
      <p:sp>
        <p:nvSpPr>
          <p:cNvPr id="4" name="Diagrammplatzhalter 3"/>
          <p:cNvSpPr>
            <a:spLocks noGrp="1"/>
          </p:cNvSpPr>
          <p:nvPr>
            <p:ph type="chart" sz="quarter" idx="11"/>
          </p:nvPr>
        </p:nvSpPr>
        <p:spPr>
          <a:xfrm>
            <a:off x="755650" y="1602000"/>
            <a:ext cx="5256213" cy="4525200"/>
          </a:xfrm>
        </p:spPr>
        <p:txBody>
          <a:bodyPr>
            <a:normAutofit/>
          </a:bodyPr>
          <a:lstStyle>
            <a:lvl1pPr>
              <a:defRPr sz="1600"/>
            </a:lvl1pPr>
          </a:lstStyle>
          <a:p>
            <a:r>
              <a:rPr lang="de-DE" smtClean="0"/>
              <a:t>Diagramm durch Klicken auf Symbol hinzufügen</a:t>
            </a:r>
            <a:endParaRPr lang="de-DE" dirty="0"/>
          </a:p>
        </p:txBody>
      </p:sp>
      <p:cxnSp>
        <p:nvCxnSpPr>
          <p:cNvPr id="5" name="Gerade Verbindung 4"/>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atumsplatzhalter 11"/>
          <p:cNvSpPr>
            <a:spLocks noGrp="1"/>
          </p:cNvSpPr>
          <p:nvPr>
            <p:ph type="dt" sz="half" idx="12"/>
          </p:nvPr>
        </p:nvSpPr>
        <p:spPr/>
        <p:txBody>
          <a:bodyPr/>
          <a:lstStyle/>
          <a:p>
            <a:r>
              <a:rPr lang="de-DE" smtClean="0">
                <a:solidFill>
                  <a:prstClr val="black"/>
                </a:solidFill>
              </a:rPr>
              <a:t>09.06.2016</a:t>
            </a:r>
            <a:endParaRPr lang="de-DE" dirty="0">
              <a:solidFill>
                <a:prstClr val="black"/>
              </a:solidFill>
            </a:endParaRPr>
          </a:p>
        </p:txBody>
      </p:sp>
      <p:sp>
        <p:nvSpPr>
          <p:cNvPr id="13" name="Fußzeilenplatzhalter 12"/>
          <p:cNvSpPr>
            <a:spLocks noGrp="1"/>
          </p:cNvSpPr>
          <p:nvPr>
            <p:ph type="ftr" sz="quarter" idx="13"/>
          </p:nvPr>
        </p:nvSpPr>
        <p:spPr/>
        <p:txBody>
          <a:bodyPr/>
          <a:lstStyle/>
          <a:p>
            <a:r>
              <a:rPr lang="de-DE" smtClean="0">
                <a:solidFill>
                  <a:prstClr val="black"/>
                </a:solidFill>
              </a:rPr>
              <a:t>/ Ergebnispräsentation</a:t>
            </a:r>
            <a:endParaRPr lang="de-DE" dirty="0">
              <a:solidFill>
                <a:prstClr val="black"/>
              </a:solidFill>
            </a:endParaRPr>
          </a:p>
        </p:txBody>
      </p:sp>
      <p:sp>
        <p:nvSpPr>
          <p:cNvPr id="14" name="Foliennummernplatzhalter 13"/>
          <p:cNvSpPr>
            <a:spLocks noGrp="1"/>
          </p:cNvSpPr>
          <p:nvPr>
            <p:ph type="sldNum" sz="quarter" idx="14"/>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 xmlns:p14="http://schemas.microsoft.com/office/powerpoint/2010/main" val="2076561378"/>
      </p:ext>
    </p:extLst>
  </p:cSld>
  <p:clrMapOvr>
    <a:masterClrMapping/>
  </p:clrMapOvr>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Zwischenfoli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55576" y="1493912"/>
            <a:ext cx="7920000" cy="494928"/>
          </a:xfrm>
        </p:spPr>
        <p:txBody>
          <a:bodyPr anchor="t"/>
          <a:lstStyle>
            <a:lvl1pPr>
              <a:defRPr/>
            </a:lvl1pPr>
          </a:lstStyle>
          <a:p>
            <a:r>
              <a:rPr lang="de-DE" dirty="0" smtClean="0"/>
              <a:t>Zwischenüberschrift</a:t>
            </a:r>
            <a:endParaRPr lang="de-DE" dirty="0"/>
          </a:p>
        </p:txBody>
      </p:sp>
      <p:cxnSp>
        <p:nvCxnSpPr>
          <p:cNvPr id="6" name="Gerade Verbindung 5"/>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Inhaltsplatzhalter 10"/>
          <p:cNvSpPr>
            <a:spLocks noGrp="1"/>
          </p:cNvSpPr>
          <p:nvPr>
            <p:ph sz="quarter" idx="10" hasCustomPrompt="1"/>
          </p:nvPr>
        </p:nvSpPr>
        <p:spPr>
          <a:xfrm>
            <a:off x="756000" y="1988840"/>
            <a:ext cx="7920000" cy="574675"/>
          </a:xfrm>
        </p:spPr>
        <p:txBody>
          <a:bodyPr>
            <a:normAutofit/>
          </a:bodyPr>
          <a:lstStyle>
            <a:lvl1pPr marL="0" indent="0">
              <a:buNone/>
              <a:defRPr sz="2000"/>
            </a:lvl1pPr>
          </a:lstStyle>
          <a:p>
            <a:pPr lvl="0"/>
            <a:r>
              <a:rPr lang="de-DE" dirty="0" smtClean="0"/>
              <a:t>Untertitel</a:t>
            </a:r>
          </a:p>
        </p:txBody>
      </p:sp>
      <p:sp>
        <p:nvSpPr>
          <p:cNvPr id="10" name="Datumsplatzhalter 9"/>
          <p:cNvSpPr>
            <a:spLocks noGrp="1"/>
          </p:cNvSpPr>
          <p:nvPr>
            <p:ph type="dt" sz="half" idx="11"/>
          </p:nvPr>
        </p:nvSpPr>
        <p:spPr/>
        <p:txBody>
          <a:bodyPr/>
          <a:lstStyle/>
          <a:p>
            <a:r>
              <a:rPr lang="de-DE" smtClean="0">
                <a:solidFill>
                  <a:prstClr val="black"/>
                </a:solidFill>
              </a:rPr>
              <a:t>09.06.2016</a:t>
            </a:r>
            <a:endParaRPr lang="de-DE" dirty="0">
              <a:solidFill>
                <a:prstClr val="black"/>
              </a:solidFill>
            </a:endParaRPr>
          </a:p>
        </p:txBody>
      </p:sp>
      <p:sp>
        <p:nvSpPr>
          <p:cNvPr id="12" name="Fußzeilenplatzhalter 11"/>
          <p:cNvSpPr>
            <a:spLocks noGrp="1"/>
          </p:cNvSpPr>
          <p:nvPr>
            <p:ph type="ftr" sz="quarter" idx="12"/>
          </p:nvPr>
        </p:nvSpPr>
        <p:spPr/>
        <p:txBody>
          <a:bodyPr/>
          <a:lstStyle/>
          <a:p>
            <a:r>
              <a:rPr lang="de-DE" smtClean="0">
                <a:solidFill>
                  <a:prstClr val="black"/>
                </a:solidFill>
              </a:rPr>
              <a:t>/ Ergebnispräsentation</a:t>
            </a:r>
            <a:endParaRPr lang="de-DE" dirty="0">
              <a:solidFill>
                <a:prstClr val="black"/>
              </a:solidFill>
            </a:endParaRPr>
          </a:p>
        </p:txBody>
      </p:sp>
      <p:sp>
        <p:nvSpPr>
          <p:cNvPr id="13" name="Foliennummernplatzhalter 12"/>
          <p:cNvSpPr>
            <a:spLocks noGrp="1"/>
          </p:cNvSpPr>
          <p:nvPr>
            <p:ph type="sldNum" sz="quarter" idx="13"/>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 xmlns:p14="http://schemas.microsoft.com/office/powerpoint/2010/main" val="142149247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extLst>
      <p:ext uri="{BB962C8B-B14F-4D97-AF65-F5344CB8AC3E}">
        <p14:creationId xmlns="" xmlns:p14="http://schemas.microsoft.com/office/powerpoint/2010/main" val="354496446"/>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Schlussfolie">
    <p:spTree>
      <p:nvGrpSpPr>
        <p:cNvPr id="1" name=""/>
        <p:cNvGrpSpPr/>
        <p:nvPr/>
      </p:nvGrpSpPr>
      <p:grpSpPr>
        <a:xfrm>
          <a:off x="0" y="0"/>
          <a:ext cx="0" cy="0"/>
          <a:chOff x="0" y="0"/>
          <a:chExt cx="0" cy="0"/>
        </a:xfrm>
      </p:grpSpPr>
      <p:sp>
        <p:nvSpPr>
          <p:cNvPr id="11" name="Textfeld 10"/>
          <p:cNvSpPr txBox="1"/>
          <p:nvPr userDrawn="1"/>
        </p:nvSpPr>
        <p:spPr>
          <a:xfrm>
            <a:off x="683568" y="897945"/>
            <a:ext cx="7920000" cy="523220"/>
          </a:xfrm>
          <a:prstGeom prst="rect">
            <a:avLst/>
          </a:prstGeom>
          <a:noFill/>
        </p:spPr>
        <p:txBody>
          <a:bodyPr wrap="square" rtlCol="0" anchor="b">
            <a:spAutoFit/>
          </a:bodyPr>
          <a:lstStyle/>
          <a:p>
            <a:pPr fontAlgn="auto">
              <a:spcBef>
                <a:spcPts val="0"/>
              </a:spcBef>
              <a:spcAft>
                <a:spcPts val="0"/>
              </a:spcAft>
            </a:pPr>
            <a:r>
              <a:rPr lang="de-DE" sz="2800" dirty="0" smtClean="0">
                <a:solidFill>
                  <a:srgbClr val="64B9E6"/>
                </a:solidFill>
                <a:latin typeface="Arial"/>
              </a:rPr>
              <a:t>Vielen Dank für Ihre Aufmerksamkeit</a:t>
            </a:r>
            <a:endParaRPr lang="de-DE" sz="2800" dirty="0">
              <a:solidFill>
                <a:srgbClr val="64B9E6"/>
              </a:solidFill>
              <a:latin typeface="Arial"/>
            </a:endParaRPr>
          </a:p>
        </p:txBody>
      </p:sp>
      <p:sp>
        <p:nvSpPr>
          <p:cNvPr id="3" name="Rechteck 2"/>
          <p:cNvSpPr/>
          <p:nvPr userDrawn="1"/>
        </p:nvSpPr>
        <p:spPr>
          <a:xfrm>
            <a:off x="680075" y="3369600"/>
            <a:ext cx="3747909" cy="2117503"/>
          </a:xfrm>
          <a:prstGeom prst="rect">
            <a:avLst/>
          </a:prstGeom>
        </p:spPr>
        <p:txBody>
          <a:bodyPr wrap="square">
            <a:spAutoFit/>
          </a:bodyPr>
          <a:lstStyle/>
          <a:p>
            <a:pPr fontAlgn="auto">
              <a:spcBef>
                <a:spcPct val="20000"/>
              </a:spcBef>
              <a:spcAft>
                <a:spcPts val="0"/>
              </a:spcAft>
              <a:buFont typeface="Symbol" pitchFamily="18" charset="2"/>
              <a:buNone/>
            </a:pPr>
            <a:r>
              <a:rPr lang="de-DE" sz="1400" b="1" dirty="0" err="1" smtClean="0">
                <a:solidFill>
                  <a:srgbClr val="000000"/>
                </a:solidFill>
                <a:latin typeface="Arial"/>
              </a:rPr>
              <a:t>bayme</a:t>
            </a:r>
            <a:r>
              <a:rPr lang="de-DE" sz="1400" b="1" dirty="0" smtClean="0">
                <a:solidFill>
                  <a:srgbClr val="000000"/>
                </a:solidFill>
                <a:latin typeface="Arial"/>
              </a:rPr>
              <a:t> </a:t>
            </a:r>
            <a:r>
              <a:rPr lang="de-DE" sz="1400" b="1" dirty="0" err="1" smtClean="0">
                <a:solidFill>
                  <a:srgbClr val="000000"/>
                </a:solidFill>
                <a:latin typeface="Arial"/>
              </a:rPr>
              <a:t>vbm</a:t>
            </a:r>
            <a:endParaRPr lang="de-DE" sz="1400" b="1" dirty="0" smtClean="0">
              <a:solidFill>
                <a:srgbClr val="000000"/>
              </a:solidFill>
              <a:latin typeface="Arial"/>
            </a:endParaRPr>
          </a:p>
          <a:p>
            <a:pPr fontAlgn="auto">
              <a:spcBef>
                <a:spcPct val="20000"/>
              </a:spcBef>
              <a:spcAft>
                <a:spcPts val="0"/>
              </a:spcAft>
              <a:buFont typeface="Symbol" pitchFamily="18" charset="2"/>
              <a:buNone/>
            </a:pPr>
            <a:r>
              <a:rPr lang="de-DE" sz="1400" dirty="0" smtClean="0">
                <a:solidFill>
                  <a:srgbClr val="000000"/>
                </a:solidFill>
                <a:latin typeface="Arial"/>
              </a:rPr>
              <a:t>Die bayerischen Metall- und</a:t>
            </a:r>
          </a:p>
          <a:p>
            <a:pPr fontAlgn="auto">
              <a:spcBef>
                <a:spcPct val="20000"/>
              </a:spcBef>
              <a:spcAft>
                <a:spcPts val="0"/>
              </a:spcAft>
              <a:buFont typeface="Symbol" pitchFamily="18" charset="2"/>
              <a:buNone/>
            </a:pPr>
            <a:r>
              <a:rPr lang="de-DE" sz="1400" dirty="0" smtClean="0">
                <a:solidFill>
                  <a:srgbClr val="000000"/>
                </a:solidFill>
                <a:latin typeface="Arial"/>
              </a:rPr>
              <a:t>Elektro-Arbeitgeber</a:t>
            </a:r>
          </a:p>
          <a:p>
            <a:pPr fontAlgn="auto">
              <a:spcBef>
                <a:spcPct val="20000"/>
              </a:spcBef>
              <a:spcAft>
                <a:spcPts val="0"/>
              </a:spcAft>
              <a:buFont typeface="Symbol" pitchFamily="18" charset="2"/>
              <a:buNone/>
            </a:pPr>
            <a:r>
              <a:rPr lang="de-DE" sz="1400" dirty="0" smtClean="0">
                <a:solidFill>
                  <a:srgbClr val="000000"/>
                </a:solidFill>
                <a:latin typeface="Arial"/>
              </a:rPr>
              <a:t> </a:t>
            </a:r>
          </a:p>
          <a:p>
            <a:pPr fontAlgn="auto">
              <a:spcBef>
                <a:spcPct val="20000"/>
              </a:spcBef>
              <a:spcAft>
                <a:spcPts val="0"/>
              </a:spcAft>
              <a:buFont typeface="Symbol" pitchFamily="18" charset="2"/>
              <a:buNone/>
              <a:defRPr/>
            </a:pPr>
            <a:endParaRPr lang="de-DE" sz="1400" dirty="0" smtClean="0">
              <a:solidFill>
                <a:srgbClr val="000000"/>
              </a:solidFill>
              <a:latin typeface="Arial"/>
            </a:endParaRPr>
          </a:p>
          <a:p>
            <a:pPr fontAlgn="auto">
              <a:spcBef>
                <a:spcPct val="20000"/>
              </a:spcBef>
              <a:spcAft>
                <a:spcPts val="0"/>
              </a:spcAft>
              <a:buFont typeface="Symbol" pitchFamily="18" charset="2"/>
              <a:buNone/>
              <a:defRPr/>
            </a:pPr>
            <a:endParaRPr lang="de-DE" sz="1400" dirty="0" smtClean="0">
              <a:solidFill>
                <a:srgbClr val="000000"/>
              </a:solidFill>
              <a:latin typeface="Arial"/>
            </a:endParaRPr>
          </a:p>
          <a:p>
            <a:pPr fontAlgn="auto">
              <a:spcBef>
                <a:spcPct val="20000"/>
              </a:spcBef>
              <a:spcAft>
                <a:spcPts val="0"/>
              </a:spcAft>
              <a:buFont typeface="Symbol" pitchFamily="18" charset="2"/>
              <a:buNone/>
            </a:pPr>
            <a:r>
              <a:rPr lang="de-DE" sz="1400" dirty="0" smtClean="0">
                <a:solidFill>
                  <a:srgbClr val="000000"/>
                </a:solidFill>
                <a:latin typeface="Arial"/>
              </a:rPr>
              <a:t> </a:t>
            </a:r>
          </a:p>
          <a:p>
            <a:pPr fontAlgn="auto">
              <a:spcBef>
                <a:spcPct val="20000"/>
              </a:spcBef>
              <a:spcAft>
                <a:spcPts val="0"/>
              </a:spcAft>
              <a:buFont typeface="Symbol" pitchFamily="18" charset="2"/>
              <a:buNone/>
            </a:pPr>
            <a:r>
              <a:rPr lang="de-DE" sz="1400" dirty="0" smtClean="0">
                <a:solidFill>
                  <a:srgbClr val="000000"/>
                </a:solidFill>
                <a:latin typeface="Arial"/>
              </a:rPr>
              <a:t>www.baymevbm.de</a:t>
            </a:r>
          </a:p>
        </p:txBody>
      </p:sp>
      <p:cxnSp>
        <p:nvCxnSpPr>
          <p:cNvPr id="5" name="Gerade Verbindung 4"/>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atumsplatzhalter 11"/>
          <p:cNvSpPr>
            <a:spLocks noGrp="1"/>
          </p:cNvSpPr>
          <p:nvPr>
            <p:ph type="dt" sz="half" idx="10"/>
          </p:nvPr>
        </p:nvSpPr>
        <p:spPr/>
        <p:txBody>
          <a:bodyPr/>
          <a:lstStyle/>
          <a:p>
            <a:r>
              <a:rPr lang="de-DE" smtClean="0">
                <a:solidFill>
                  <a:prstClr val="black"/>
                </a:solidFill>
              </a:rPr>
              <a:t>09.06.2016</a:t>
            </a:r>
            <a:endParaRPr lang="de-DE" dirty="0">
              <a:solidFill>
                <a:prstClr val="black"/>
              </a:solidFill>
            </a:endParaRPr>
          </a:p>
        </p:txBody>
      </p:sp>
      <p:sp>
        <p:nvSpPr>
          <p:cNvPr id="13" name="Fußzeilenplatzhalter 12"/>
          <p:cNvSpPr>
            <a:spLocks noGrp="1"/>
          </p:cNvSpPr>
          <p:nvPr>
            <p:ph type="ftr" sz="quarter" idx="11"/>
          </p:nvPr>
        </p:nvSpPr>
        <p:spPr/>
        <p:txBody>
          <a:bodyPr/>
          <a:lstStyle/>
          <a:p>
            <a:r>
              <a:rPr lang="de-DE" smtClean="0">
                <a:solidFill>
                  <a:prstClr val="black"/>
                </a:solidFill>
              </a:rPr>
              <a:t>/ Ergebnispräsentation</a:t>
            </a:r>
            <a:endParaRPr lang="de-DE" dirty="0">
              <a:solidFill>
                <a:prstClr val="black"/>
              </a:solidFill>
            </a:endParaRPr>
          </a:p>
        </p:txBody>
      </p:sp>
      <p:sp>
        <p:nvSpPr>
          <p:cNvPr id="14" name="Foliennummernplatzhalter 13"/>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 xmlns:p14="http://schemas.microsoft.com/office/powerpoint/2010/main" val="3006787169"/>
      </p:ext>
    </p:extLst>
  </p:cSld>
  <p:clrMapOvr>
    <a:masterClrMapping/>
  </p:clrMapOvr>
  <p:timing>
    <p:tnLst>
      <p:par>
        <p:cTn id="1" dur="indefinite" restart="never" nodeType="tmRoot"/>
      </p:par>
    </p:tn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userDrawn="1">
  <p:cSld name="1_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25187" y="206399"/>
            <a:ext cx="6639636" cy="516933"/>
          </a:xfrm>
          <a:prstGeom prst="rect">
            <a:avLst/>
          </a:prstGeom>
        </p:spPr>
        <p:txBody>
          <a:bodyPr/>
          <a:lstStyle>
            <a:lvl1pPr algn="l">
              <a:defRPr sz="2400"/>
            </a:lvl1pPr>
          </a:lstStyle>
          <a:p>
            <a:r>
              <a:rPr lang="de-DE" dirty="0" smtClean="0"/>
              <a:t>Titelmasterformat durch Klicken bearbeiten</a:t>
            </a:r>
            <a:endParaRPr lang="de-DE" dirty="0"/>
          </a:p>
        </p:txBody>
      </p:sp>
    </p:spTree>
    <p:extLst>
      <p:ext uri="{BB962C8B-B14F-4D97-AF65-F5344CB8AC3E}">
        <p14:creationId xmlns="" xmlns:p14="http://schemas.microsoft.com/office/powerpoint/2010/main" val="4196085912"/>
      </p:ext>
    </p:extLst>
  </p:cSld>
  <p:clrMapOvr>
    <a:masterClrMapping/>
  </p:clrMapOvr>
  <p:transition/>
  <p:timing>
    <p:tnLst>
      <p:par>
        <p:cTn id="1" dur="indefinite" restart="never" nodeType="tmRoot"/>
      </p:par>
    </p:tnLst>
  </p:timing>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pic>
        <p:nvPicPr>
          <p:cNvPr id="5" name="Picture 2" descr="\\GR-SERVER\gr_all\gr_projects_aktuell\verbaende_design\powerpoint\titelbilder\baymevbm-Titelslide-V01a.jpg"/>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r="645"/>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770400" y="5237446"/>
            <a:ext cx="7920000" cy="908808"/>
          </a:xfrm>
        </p:spPr>
        <p:txBody>
          <a:bodyPr>
            <a:noAutofit/>
          </a:bodyPr>
          <a:lstStyle>
            <a:lvl1pPr>
              <a:defRPr sz="2800">
                <a:solidFill>
                  <a:schemeClr val="tx1"/>
                </a:solidFill>
              </a:defRPr>
            </a:lvl1pPr>
          </a:lstStyle>
          <a:p>
            <a:r>
              <a:rPr lang="de-DE" smtClean="0"/>
              <a:t>Titelmasterformat durch Klicken bearbeiten</a:t>
            </a:r>
            <a:endParaRPr lang="de-DE" dirty="0"/>
          </a:p>
        </p:txBody>
      </p:sp>
      <p:sp>
        <p:nvSpPr>
          <p:cNvPr id="3" name="Untertitel 2"/>
          <p:cNvSpPr>
            <a:spLocks noGrp="1"/>
          </p:cNvSpPr>
          <p:nvPr>
            <p:ph type="subTitle" idx="1"/>
          </p:nvPr>
        </p:nvSpPr>
        <p:spPr>
          <a:xfrm>
            <a:off x="770400" y="6165304"/>
            <a:ext cx="7920000" cy="687712"/>
          </a:xfrm>
        </p:spPr>
        <p:txBody>
          <a:bodyPr>
            <a:noAutofit/>
          </a:bodyPr>
          <a:lstStyle>
            <a:lvl1pPr marL="0" indent="0" algn="l">
              <a:buNone/>
              <a:defRPr sz="1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dirty="0"/>
          </a:p>
        </p:txBody>
      </p:sp>
      <p:sp>
        <p:nvSpPr>
          <p:cNvPr id="10" name="Textfeld 9"/>
          <p:cNvSpPr txBox="1"/>
          <p:nvPr userDrawn="1"/>
        </p:nvSpPr>
        <p:spPr>
          <a:xfrm>
            <a:off x="770400" y="4943688"/>
            <a:ext cx="7920000" cy="261610"/>
          </a:xfrm>
          <a:prstGeom prst="rect">
            <a:avLst/>
          </a:prstGeom>
          <a:noFill/>
        </p:spPr>
        <p:txBody>
          <a:bodyPr wrap="none" rtlCol="0">
            <a:noAutofit/>
          </a:bodyPr>
          <a:lstStyle/>
          <a:p>
            <a:pPr fontAlgn="auto">
              <a:spcBef>
                <a:spcPts val="0"/>
              </a:spcBef>
              <a:spcAft>
                <a:spcPts val="0"/>
              </a:spcAft>
            </a:pPr>
            <a:endParaRPr lang="de-DE" sz="1400" dirty="0">
              <a:solidFill>
                <a:prstClr val="black"/>
              </a:solidFill>
              <a:latin typeface="Arial"/>
            </a:endParaRPr>
          </a:p>
        </p:txBody>
      </p:sp>
    </p:spTree>
    <p:extLst>
      <p:ext uri="{BB962C8B-B14F-4D97-AF65-F5344CB8AC3E}">
        <p14:creationId xmlns="" xmlns:p14="http://schemas.microsoft.com/office/powerpoint/2010/main" val="4222269632"/>
      </p:ext>
    </p:extLst>
  </p:cSld>
  <p:clrMapOvr>
    <a:masterClrMapping/>
  </p:clrMapOvr>
  <p:timing>
    <p:tnLst>
      <p:par>
        <p:cTn id="1" dur="indefinite" restart="never" nodeType="tmRoot"/>
      </p:par>
    </p:tnLst>
  </p:timing>
</p:sldLayout>
</file>

<file path=ppt/slideLayouts/slideLayout8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98400" y="356400"/>
            <a:ext cx="7920000" cy="1143000"/>
          </a:xfrm>
        </p:spPr>
        <p:txBody>
          <a:bodyPr/>
          <a:lstStyle/>
          <a:p>
            <a:r>
              <a:rPr lang="de-DE" smtClean="0"/>
              <a:t>Titelmasterformat durch Klicken bearbeiten</a:t>
            </a:r>
            <a:endParaRPr lang="de-DE"/>
          </a:p>
        </p:txBody>
      </p:sp>
      <p:sp>
        <p:nvSpPr>
          <p:cNvPr id="3" name="Inhaltsplatzhalter 2"/>
          <p:cNvSpPr>
            <a:spLocks noGrp="1"/>
          </p:cNvSpPr>
          <p:nvPr>
            <p:ph idx="1"/>
          </p:nvPr>
        </p:nvSpPr>
        <p:spPr>
          <a:xfrm>
            <a:off x="756456" y="1573200"/>
            <a:ext cx="7920000" cy="47880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cxnSp>
        <p:nvCxnSpPr>
          <p:cNvPr id="10" name="Gerade Verbindung 9"/>
          <p:cNvCxnSpPr/>
          <p:nvPr userDrawn="1"/>
        </p:nvCxnSpPr>
        <p:spPr>
          <a:xfrm>
            <a:off x="756456" y="1501200"/>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 name="Datumsplatzhalter 3"/>
          <p:cNvSpPr>
            <a:spLocks noGrp="1"/>
          </p:cNvSpPr>
          <p:nvPr>
            <p:ph type="dt" sz="half" idx="10"/>
          </p:nvPr>
        </p:nvSpPr>
        <p:spPr>
          <a:xfrm>
            <a:off x="7236296" y="6541200"/>
            <a:ext cx="1500386" cy="268139"/>
          </a:xfrm>
        </p:spPr>
        <p:txBody>
          <a:bodyPr/>
          <a:lstStyle/>
          <a:p>
            <a:r>
              <a:rPr lang="de-DE" dirty="0" smtClean="0">
                <a:solidFill>
                  <a:prstClr val="black"/>
                </a:solidFill>
              </a:rPr>
              <a:t>19.09.2016</a:t>
            </a:r>
            <a:endParaRPr lang="de-DE" dirty="0">
              <a:solidFill>
                <a:prstClr val="black"/>
              </a:solidFill>
            </a:endParaRPr>
          </a:p>
        </p:txBody>
      </p:sp>
      <p:sp>
        <p:nvSpPr>
          <p:cNvPr id="5" name="Fußzeilenplatzhalter 4"/>
          <p:cNvSpPr>
            <a:spLocks noGrp="1"/>
          </p:cNvSpPr>
          <p:nvPr>
            <p:ph type="ftr" sz="quarter" idx="11"/>
          </p:nvPr>
        </p:nvSpPr>
        <p:spPr>
          <a:xfrm>
            <a:off x="1222778" y="6541200"/>
            <a:ext cx="6020096" cy="268139"/>
          </a:xfrm>
        </p:spPr>
        <p:txBody>
          <a:bodyPr/>
          <a:lstStyle/>
          <a:p>
            <a:r>
              <a:rPr lang="de-DE" smtClean="0">
                <a:solidFill>
                  <a:prstClr val="black"/>
                </a:solidFill>
              </a:rPr>
              <a:t>/ Ergebnispräsentation</a:t>
            </a:r>
            <a:endParaRPr lang="de-DE" dirty="0">
              <a:solidFill>
                <a:prstClr val="black"/>
              </a:solidFill>
            </a:endParaRPr>
          </a:p>
        </p:txBody>
      </p:sp>
      <p:sp>
        <p:nvSpPr>
          <p:cNvPr id="6" name="Foliennummernplatzhalter 5"/>
          <p:cNvSpPr>
            <a:spLocks noGrp="1"/>
          </p:cNvSpPr>
          <p:nvPr>
            <p:ph type="sldNum" sz="quarter" idx="12"/>
          </p:nvPr>
        </p:nvSpPr>
        <p:spPr>
          <a:xfrm>
            <a:off x="756456" y="6541200"/>
            <a:ext cx="432000" cy="270000"/>
          </a:xfrm>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 xmlns:p14="http://schemas.microsoft.com/office/powerpoint/2010/main" val="1551351373"/>
      </p:ext>
    </p:extLst>
  </p:cSld>
  <p:clrMapOvr>
    <a:masterClrMapping/>
  </p:clrMapOvr>
  <p:timing>
    <p:tnLst>
      <p:par>
        <p:cTn id="1" dur="indefinite" restart="never" nodeType="tmRoot"/>
      </p:par>
    </p:tnLst>
  </p:timing>
</p:sldLayout>
</file>

<file path=ppt/slideLayouts/slideLayout84.xml><?xml version="1.0" encoding="utf-8"?>
<p:sldLayout xmlns:a="http://schemas.openxmlformats.org/drawingml/2006/main" xmlns:r="http://schemas.openxmlformats.org/officeDocument/2006/relationships" xmlns:p="http://schemas.openxmlformats.org/presentationml/2006/main" type="obj" preserve="1">
  <p:cSld name="Titel und viel Inhalt">
    <p:spTree>
      <p:nvGrpSpPr>
        <p:cNvPr id="1" name=""/>
        <p:cNvGrpSpPr/>
        <p:nvPr/>
      </p:nvGrpSpPr>
      <p:grpSpPr>
        <a:xfrm>
          <a:off x="0" y="0"/>
          <a:ext cx="0" cy="0"/>
          <a:chOff x="0" y="0"/>
          <a:chExt cx="0" cy="0"/>
        </a:xfrm>
      </p:grpSpPr>
      <p:sp>
        <p:nvSpPr>
          <p:cNvPr id="2" name="Titel 1"/>
          <p:cNvSpPr>
            <a:spLocks noGrp="1"/>
          </p:cNvSpPr>
          <p:nvPr>
            <p:ph type="title"/>
          </p:nvPr>
        </p:nvSpPr>
        <p:spPr>
          <a:xfrm>
            <a:off x="747611" y="274638"/>
            <a:ext cx="7920000" cy="1058862"/>
          </a:xfrm>
        </p:spPr>
        <p:txBody>
          <a:bodyPr/>
          <a:lstStyle/>
          <a:p>
            <a:r>
              <a:rPr lang="de-DE" dirty="0" smtClean="0"/>
              <a:t>Titelmasterformat durch Klicken bearbeiten</a:t>
            </a:r>
            <a:endParaRPr lang="de-DE" dirty="0"/>
          </a:p>
        </p:txBody>
      </p:sp>
      <p:sp>
        <p:nvSpPr>
          <p:cNvPr id="3" name="Inhaltsplatzhalter 2"/>
          <p:cNvSpPr>
            <a:spLocks noGrp="1"/>
          </p:cNvSpPr>
          <p:nvPr>
            <p:ph idx="1"/>
          </p:nvPr>
        </p:nvSpPr>
        <p:spPr>
          <a:xfrm>
            <a:off x="756000" y="1543050"/>
            <a:ext cx="7920000" cy="486495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cxnSp>
        <p:nvCxnSpPr>
          <p:cNvPr id="4" name="Gerade Verbindung 3"/>
          <p:cNvCxnSpPr/>
          <p:nvPr userDrawn="1"/>
        </p:nvCxnSpPr>
        <p:spPr>
          <a:xfrm>
            <a:off x="755999" y="126228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umsplatzhalter 7"/>
          <p:cNvSpPr>
            <a:spLocks noGrp="1"/>
          </p:cNvSpPr>
          <p:nvPr>
            <p:ph type="dt" sz="half" idx="10"/>
          </p:nvPr>
        </p:nvSpPr>
        <p:spPr/>
        <p:txBody>
          <a:bodyPr/>
          <a:lstStyle/>
          <a:p>
            <a:r>
              <a:rPr lang="de-DE" smtClean="0">
                <a:solidFill>
                  <a:prstClr val="black"/>
                </a:solidFill>
              </a:rPr>
              <a:t>09.06.2016</a:t>
            </a:r>
            <a:endParaRPr lang="de-DE" dirty="0">
              <a:solidFill>
                <a:prstClr val="black"/>
              </a:solidFill>
            </a:endParaRPr>
          </a:p>
        </p:txBody>
      </p:sp>
      <p:sp>
        <p:nvSpPr>
          <p:cNvPr id="9" name="Fußzeilenplatzhalter 8"/>
          <p:cNvSpPr>
            <a:spLocks noGrp="1"/>
          </p:cNvSpPr>
          <p:nvPr>
            <p:ph type="ftr" sz="quarter" idx="11"/>
          </p:nvPr>
        </p:nvSpPr>
        <p:spPr/>
        <p:txBody>
          <a:bodyPr/>
          <a:lstStyle/>
          <a:p>
            <a:r>
              <a:rPr lang="de-DE" smtClean="0">
                <a:solidFill>
                  <a:prstClr val="black"/>
                </a:solidFill>
              </a:rPr>
              <a:t>/ Ergebnispräsentation</a:t>
            </a:r>
            <a:endParaRPr lang="de-DE" dirty="0">
              <a:solidFill>
                <a:prstClr val="black"/>
              </a:solidFill>
            </a:endParaRPr>
          </a:p>
        </p:txBody>
      </p:sp>
      <p:sp>
        <p:nvSpPr>
          <p:cNvPr id="10" name="Foliennummernplatzhalter 9"/>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 xmlns:p14="http://schemas.microsoft.com/office/powerpoint/2010/main" val="461989605"/>
      </p:ext>
    </p:extLst>
  </p:cSld>
  <p:clrMapOvr>
    <a:masterClrMapping/>
  </p:clrMapOvr>
  <p:timing>
    <p:tnLst>
      <p:par>
        <p:cTn id="1" dur="indefinite" restart="never" nodeType="tmRoot"/>
      </p:par>
    </p:tnLst>
  </p:timing>
</p:sldLayout>
</file>

<file path=ppt/slideLayouts/slideLayout8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756000" y="274638"/>
            <a:ext cx="7920000" cy="1143000"/>
          </a:xfr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756000" y="1600200"/>
            <a:ext cx="387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Inhaltsplatzhalter 3"/>
          <p:cNvSpPr>
            <a:spLocks noGrp="1"/>
          </p:cNvSpPr>
          <p:nvPr>
            <p:ph sz="half" idx="2"/>
          </p:nvPr>
        </p:nvSpPr>
        <p:spPr>
          <a:xfrm>
            <a:off x="4804802" y="1600200"/>
            <a:ext cx="387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cxnSp>
        <p:nvCxnSpPr>
          <p:cNvPr id="8" name="Gerade Verbindung 7"/>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atumsplatzhalter 11"/>
          <p:cNvSpPr>
            <a:spLocks noGrp="1"/>
          </p:cNvSpPr>
          <p:nvPr>
            <p:ph type="dt" sz="half" idx="10"/>
          </p:nvPr>
        </p:nvSpPr>
        <p:spPr/>
        <p:txBody>
          <a:bodyPr/>
          <a:lstStyle/>
          <a:p>
            <a:r>
              <a:rPr lang="de-DE" smtClean="0">
                <a:solidFill>
                  <a:prstClr val="black"/>
                </a:solidFill>
              </a:rPr>
              <a:t>09.06.2016</a:t>
            </a:r>
            <a:endParaRPr lang="de-DE" dirty="0">
              <a:solidFill>
                <a:prstClr val="black"/>
              </a:solidFill>
            </a:endParaRPr>
          </a:p>
        </p:txBody>
      </p:sp>
      <p:sp>
        <p:nvSpPr>
          <p:cNvPr id="13" name="Fußzeilenplatzhalter 12"/>
          <p:cNvSpPr>
            <a:spLocks noGrp="1"/>
          </p:cNvSpPr>
          <p:nvPr>
            <p:ph type="ftr" sz="quarter" idx="11"/>
          </p:nvPr>
        </p:nvSpPr>
        <p:spPr/>
        <p:txBody>
          <a:bodyPr/>
          <a:lstStyle/>
          <a:p>
            <a:r>
              <a:rPr lang="de-DE" smtClean="0">
                <a:solidFill>
                  <a:prstClr val="black"/>
                </a:solidFill>
              </a:rPr>
              <a:t>/ Ergebnispräsentation</a:t>
            </a:r>
            <a:endParaRPr lang="de-DE" dirty="0">
              <a:solidFill>
                <a:prstClr val="black"/>
              </a:solidFill>
            </a:endParaRPr>
          </a:p>
        </p:txBody>
      </p:sp>
      <p:sp>
        <p:nvSpPr>
          <p:cNvPr id="14" name="Foliennummernplatzhalter 13"/>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 xmlns:p14="http://schemas.microsoft.com/office/powerpoint/2010/main" val="1716550495"/>
      </p:ext>
    </p:extLst>
  </p:cSld>
  <p:clrMapOvr>
    <a:masterClrMapping/>
  </p:clrMapOvr>
  <p:timing>
    <p:tnLst>
      <p:par>
        <p:cTn id="1" dur="indefinite" restart="never" nodeType="tmRoot"/>
      </p:par>
    </p:tnLst>
  </p:timing>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1 * horizontal, 2 * vertikal">
    <p:spTree>
      <p:nvGrpSpPr>
        <p:cNvPr id="1" name=""/>
        <p:cNvGrpSpPr/>
        <p:nvPr/>
      </p:nvGrpSpPr>
      <p:grpSpPr>
        <a:xfrm>
          <a:off x="0" y="0"/>
          <a:ext cx="0" cy="0"/>
          <a:chOff x="0" y="0"/>
          <a:chExt cx="0" cy="0"/>
        </a:xfrm>
      </p:grpSpPr>
      <p:sp>
        <p:nvSpPr>
          <p:cNvPr id="2" name="Titel 1"/>
          <p:cNvSpPr>
            <a:spLocks noGrp="1"/>
          </p:cNvSpPr>
          <p:nvPr>
            <p:ph type="title"/>
          </p:nvPr>
        </p:nvSpPr>
        <p:spPr>
          <a:xfrm>
            <a:off x="756000" y="274638"/>
            <a:ext cx="7920000" cy="1143000"/>
          </a:xfrm>
        </p:spPr>
        <p:txBody>
          <a:bodyPr/>
          <a:lstStyle>
            <a:lvl1pPr>
              <a:defRPr/>
            </a:lvl1pPr>
          </a:lstStyle>
          <a:p>
            <a:r>
              <a:rPr lang="de-DE" smtClean="0"/>
              <a:t>Titelmasterformat durch Klicken bearbeiten</a:t>
            </a:r>
            <a:endParaRPr lang="de-DE" dirty="0"/>
          </a:p>
        </p:txBody>
      </p:sp>
      <p:sp>
        <p:nvSpPr>
          <p:cNvPr id="3" name="Textplatzhalter 2"/>
          <p:cNvSpPr>
            <a:spLocks noGrp="1"/>
          </p:cNvSpPr>
          <p:nvPr>
            <p:ph type="body" idx="1"/>
          </p:nvPr>
        </p:nvSpPr>
        <p:spPr>
          <a:xfrm>
            <a:off x="756000" y="1535112"/>
            <a:ext cx="7920000" cy="1605855"/>
          </a:xfrm>
        </p:spPr>
        <p:txBody>
          <a:bodyPr anchor="t">
            <a:normAutofit/>
          </a:bodyPr>
          <a:lstStyle>
            <a:lvl1pPr marL="0" indent="0">
              <a:buNone/>
              <a:defRPr lang="de-DE" sz="1800" kern="1200" dirty="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342900" lvl="0" indent="-342900" algn="l" defTabSz="914400" rtl="0" eaLnBrk="1" latinLnBrk="0" hangingPunct="1">
              <a:spcBef>
                <a:spcPct val="20000"/>
              </a:spcBef>
              <a:buFont typeface="Symbol" pitchFamily="18" charset="2"/>
              <a:buChar char="-"/>
            </a:pPr>
            <a:r>
              <a:rPr lang="de-DE" smtClean="0"/>
              <a:t>Textmasterformat bearbeiten</a:t>
            </a:r>
          </a:p>
        </p:txBody>
      </p:sp>
      <p:sp>
        <p:nvSpPr>
          <p:cNvPr id="4" name="Inhaltsplatzhalter 3"/>
          <p:cNvSpPr>
            <a:spLocks noGrp="1"/>
          </p:cNvSpPr>
          <p:nvPr>
            <p:ph sz="half" idx="2"/>
          </p:nvPr>
        </p:nvSpPr>
        <p:spPr>
          <a:xfrm>
            <a:off x="756000" y="3212975"/>
            <a:ext cx="3870000" cy="2913187"/>
          </a:xfrm>
        </p:spPr>
        <p:txBody>
          <a:bodyPr>
            <a:normAutofit/>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6" name="Inhaltsplatzhalter 5"/>
          <p:cNvSpPr>
            <a:spLocks noGrp="1"/>
          </p:cNvSpPr>
          <p:nvPr>
            <p:ph sz="quarter" idx="4"/>
          </p:nvPr>
        </p:nvSpPr>
        <p:spPr>
          <a:xfrm>
            <a:off x="4806456" y="3212975"/>
            <a:ext cx="3870000" cy="2913187"/>
          </a:xfrm>
        </p:spPr>
        <p:txBody>
          <a:bodyPr>
            <a:normAutofit/>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cxnSp>
        <p:nvCxnSpPr>
          <p:cNvPr id="10" name="Gerade Verbindung 9"/>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Datumsplatzhalter 12"/>
          <p:cNvSpPr>
            <a:spLocks noGrp="1"/>
          </p:cNvSpPr>
          <p:nvPr>
            <p:ph type="dt" sz="half" idx="10"/>
          </p:nvPr>
        </p:nvSpPr>
        <p:spPr/>
        <p:txBody>
          <a:bodyPr/>
          <a:lstStyle/>
          <a:p>
            <a:r>
              <a:rPr lang="de-DE" smtClean="0">
                <a:solidFill>
                  <a:prstClr val="black"/>
                </a:solidFill>
              </a:rPr>
              <a:t>09.06.2016</a:t>
            </a:r>
            <a:endParaRPr lang="de-DE" dirty="0">
              <a:solidFill>
                <a:prstClr val="black"/>
              </a:solidFill>
            </a:endParaRPr>
          </a:p>
        </p:txBody>
      </p:sp>
      <p:sp>
        <p:nvSpPr>
          <p:cNvPr id="14" name="Fußzeilenplatzhalter 13"/>
          <p:cNvSpPr>
            <a:spLocks noGrp="1"/>
          </p:cNvSpPr>
          <p:nvPr>
            <p:ph type="ftr" sz="quarter" idx="11"/>
          </p:nvPr>
        </p:nvSpPr>
        <p:spPr/>
        <p:txBody>
          <a:bodyPr/>
          <a:lstStyle/>
          <a:p>
            <a:r>
              <a:rPr lang="de-DE" smtClean="0">
                <a:solidFill>
                  <a:prstClr val="black"/>
                </a:solidFill>
              </a:rPr>
              <a:t>/ Ergebnispräsentation</a:t>
            </a:r>
            <a:endParaRPr lang="de-DE" dirty="0">
              <a:solidFill>
                <a:prstClr val="black"/>
              </a:solidFill>
            </a:endParaRPr>
          </a:p>
        </p:txBody>
      </p:sp>
      <p:sp>
        <p:nvSpPr>
          <p:cNvPr id="15" name="Foliennummernplatzhalter 14"/>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cxnSp>
        <p:nvCxnSpPr>
          <p:cNvPr id="11" name="Gerade Verbindung 10"/>
          <p:cNvCxnSpPr/>
          <p:nvPr userDrawn="1"/>
        </p:nvCxnSpPr>
        <p:spPr>
          <a:xfrm>
            <a:off x="756456" y="6534000"/>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916975965"/>
      </p:ext>
    </p:extLst>
  </p:cSld>
  <p:clrMapOvr>
    <a:masterClrMapping/>
  </p:clrMapOvr>
  <p:timing>
    <p:tnLst>
      <p:par>
        <p:cTn id="1" dur="indefinite" restart="never" nodeType="tmRoot"/>
      </p:par>
    </p:tnLst>
  </p:timing>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Drei Inhalte">
    <p:spTree>
      <p:nvGrpSpPr>
        <p:cNvPr id="1" name=""/>
        <p:cNvGrpSpPr/>
        <p:nvPr/>
      </p:nvGrpSpPr>
      <p:grpSpPr>
        <a:xfrm>
          <a:off x="0" y="0"/>
          <a:ext cx="0" cy="0"/>
          <a:chOff x="0" y="0"/>
          <a:chExt cx="0" cy="0"/>
        </a:xfrm>
      </p:grpSpPr>
      <p:sp>
        <p:nvSpPr>
          <p:cNvPr id="2" name="Titel 1"/>
          <p:cNvSpPr>
            <a:spLocks noGrp="1"/>
          </p:cNvSpPr>
          <p:nvPr>
            <p:ph type="title"/>
          </p:nvPr>
        </p:nvSpPr>
        <p:spPr>
          <a:xfrm>
            <a:off x="756000" y="274638"/>
            <a:ext cx="7920000" cy="1143000"/>
          </a:xfrm>
        </p:spPr>
        <p:txBody>
          <a:bodyPr/>
          <a:lstStyle/>
          <a:p>
            <a:r>
              <a:rPr lang="de-DE" smtClean="0"/>
              <a:t>Titelmasterformat durch Klicken bearbeiten</a:t>
            </a:r>
            <a:endParaRPr lang="de-DE" dirty="0"/>
          </a:p>
        </p:txBody>
      </p:sp>
      <p:sp>
        <p:nvSpPr>
          <p:cNvPr id="3" name="Inhaltsplatzhalter 2"/>
          <p:cNvSpPr>
            <a:spLocks noGrp="1"/>
          </p:cNvSpPr>
          <p:nvPr>
            <p:ph sz="half" idx="1"/>
          </p:nvPr>
        </p:nvSpPr>
        <p:spPr>
          <a:xfrm>
            <a:off x="756000" y="1600200"/>
            <a:ext cx="252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p:txBody>
      </p:sp>
      <p:sp>
        <p:nvSpPr>
          <p:cNvPr id="4" name="Inhaltsplatzhalter 3"/>
          <p:cNvSpPr>
            <a:spLocks noGrp="1"/>
          </p:cNvSpPr>
          <p:nvPr>
            <p:ph sz="half" idx="2"/>
          </p:nvPr>
        </p:nvSpPr>
        <p:spPr>
          <a:xfrm>
            <a:off x="3466993" y="1600200"/>
            <a:ext cx="252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p:txBody>
      </p:sp>
      <p:sp>
        <p:nvSpPr>
          <p:cNvPr id="5" name="Inhaltsplatzhalter 3"/>
          <p:cNvSpPr>
            <a:spLocks noGrp="1"/>
          </p:cNvSpPr>
          <p:nvPr>
            <p:ph sz="half" idx="10"/>
          </p:nvPr>
        </p:nvSpPr>
        <p:spPr>
          <a:xfrm>
            <a:off x="6156456" y="1602000"/>
            <a:ext cx="252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p:txBody>
      </p:sp>
      <p:cxnSp>
        <p:nvCxnSpPr>
          <p:cNvPr id="6" name="Gerade Verbindung 5"/>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Datumsplatzhalter 12"/>
          <p:cNvSpPr>
            <a:spLocks noGrp="1"/>
          </p:cNvSpPr>
          <p:nvPr>
            <p:ph type="dt" sz="half" idx="11"/>
          </p:nvPr>
        </p:nvSpPr>
        <p:spPr/>
        <p:txBody>
          <a:bodyPr/>
          <a:lstStyle/>
          <a:p>
            <a:r>
              <a:rPr lang="de-DE" smtClean="0">
                <a:solidFill>
                  <a:prstClr val="black"/>
                </a:solidFill>
              </a:rPr>
              <a:t>09.06.2016</a:t>
            </a:r>
            <a:endParaRPr lang="de-DE" dirty="0">
              <a:solidFill>
                <a:prstClr val="black"/>
              </a:solidFill>
            </a:endParaRPr>
          </a:p>
        </p:txBody>
      </p:sp>
      <p:sp>
        <p:nvSpPr>
          <p:cNvPr id="14" name="Fußzeilenplatzhalter 13"/>
          <p:cNvSpPr>
            <a:spLocks noGrp="1"/>
          </p:cNvSpPr>
          <p:nvPr>
            <p:ph type="ftr" sz="quarter" idx="12"/>
          </p:nvPr>
        </p:nvSpPr>
        <p:spPr/>
        <p:txBody>
          <a:bodyPr/>
          <a:lstStyle/>
          <a:p>
            <a:r>
              <a:rPr lang="de-DE" smtClean="0">
                <a:solidFill>
                  <a:prstClr val="black"/>
                </a:solidFill>
              </a:rPr>
              <a:t>/ Ergebnispräsentation</a:t>
            </a:r>
            <a:endParaRPr lang="de-DE" dirty="0">
              <a:solidFill>
                <a:prstClr val="black"/>
              </a:solidFill>
            </a:endParaRPr>
          </a:p>
        </p:txBody>
      </p:sp>
      <p:sp>
        <p:nvSpPr>
          <p:cNvPr id="15" name="Foliennummernplatzhalter 14"/>
          <p:cNvSpPr>
            <a:spLocks noGrp="1"/>
          </p:cNvSpPr>
          <p:nvPr>
            <p:ph type="sldNum" sz="quarter" idx="13"/>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 xmlns:p14="http://schemas.microsoft.com/office/powerpoint/2010/main" val="2947027954"/>
      </p:ext>
    </p:extLst>
  </p:cSld>
  <p:clrMapOvr>
    <a:masterClrMapping/>
  </p:clrMapOvr>
  <p:timing>
    <p:tnLst>
      <p:par>
        <p:cTn id="1" dur="indefinite" restart="never" nodeType="tmRoot"/>
      </p:par>
    </p:tnLst>
  </p:timing>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Vier Inhalte">
    <p:spTree>
      <p:nvGrpSpPr>
        <p:cNvPr id="1" name=""/>
        <p:cNvGrpSpPr/>
        <p:nvPr/>
      </p:nvGrpSpPr>
      <p:grpSpPr>
        <a:xfrm>
          <a:off x="0" y="0"/>
          <a:ext cx="0" cy="0"/>
          <a:chOff x="0" y="0"/>
          <a:chExt cx="0" cy="0"/>
        </a:xfrm>
      </p:grpSpPr>
      <p:sp>
        <p:nvSpPr>
          <p:cNvPr id="2" name="Titel 1"/>
          <p:cNvSpPr>
            <a:spLocks noGrp="1"/>
          </p:cNvSpPr>
          <p:nvPr>
            <p:ph type="title"/>
          </p:nvPr>
        </p:nvSpPr>
        <p:spPr>
          <a:xfrm>
            <a:off x="756000" y="274638"/>
            <a:ext cx="7920000" cy="1143000"/>
          </a:xfr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756000" y="1600200"/>
            <a:ext cx="1800000" cy="4525963"/>
          </a:xfrm>
        </p:spPr>
        <p:txBody>
          <a:bodyPr>
            <a:noAutofit/>
          </a:bodyPr>
          <a:lstStyle>
            <a:lvl1pPr>
              <a:defRPr sz="1600"/>
            </a:lvl1pPr>
            <a:lvl2pPr>
              <a:defRPr sz="1400"/>
            </a:lvl2pPr>
            <a:lvl3pPr>
              <a:defRPr sz="1400"/>
            </a:lvl3pPr>
            <a:lvl4pPr>
              <a:defRPr sz="1200"/>
            </a:lvl4pPr>
            <a:lvl5pPr>
              <a:defRPr sz="105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p:txBody>
      </p:sp>
      <p:sp>
        <p:nvSpPr>
          <p:cNvPr id="5" name="Inhaltsplatzhalter 2"/>
          <p:cNvSpPr>
            <a:spLocks noGrp="1"/>
          </p:cNvSpPr>
          <p:nvPr>
            <p:ph sz="half" idx="10"/>
          </p:nvPr>
        </p:nvSpPr>
        <p:spPr>
          <a:xfrm>
            <a:off x="2797167" y="1602000"/>
            <a:ext cx="1800000" cy="4525963"/>
          </a:xfrm>
        </p:spPr>
        <p:txBody>
          <a:bodyPr>
            <a:noAutofit/>
          </a:bodyPr>
          <a:lstStyle>
            <a:lvl1pPr>
              <a:defRPr sz="1600"/>
            </a:lvl1pPr>
            <a:lvl2pPr>
              <a:defRPr sz="1400"/>
            </a:lvl2pPr>
            <a:lvl3pPr>
              <a:defRPr sz="1400"/>
            </a:lvl3pPr>
            <a:lvl4pPr>
              <a:defRPr sz="1200"/>
            </a:lvl4pPr>
            <a:lvl5pPr>
              <a:defRPr sz="12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p:txBody>
      </p:sp>
      <p:sp>
        <p:nvSpPr>
          <p:cNvPr id="6" name="Inhaltsplatzhalter 2"/>
          <p:cNvSpPr>
            <a:spLocks noGrp="1"/>
          </p:cNvSpPr>
          <p:nvPr>
            <p:ph sz="half" idx="11"/>
          </p:nvPr>
        </p:nvSpPr>
        <p:spPr>
          <a:xfrm>
            <a:off x="4860232" y="1602000"/>
            <a:ext cx="1800000" cy="4525963"/>
          </a:xfrm>
        </p:spPr>
        <p:txBody>
          <a:bodyPr>
            <a:noAutofit/>
          </a:bodyPr>
          <a:lstStyle>
            <a:lvl1pPr>
              <a:defRPr sz="1600"/>
            </a:lvl1pPr>
            <a:lvl2pPr>
              <a:defRPr sz="1400"/>
            </a:lvl2pPr>
            <a:lvl3pPr>
              <a:defRPr sz="1400"/>
            </a:lvl3pPr>
            <a:lvl4pPr>
              <a:defRPr sz="1200"/>
            </a:lvl4pPr>
            <a:lvl5pPr>
              <a:defRPr sz="12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p:txBody>
      </p:sp>
      <p:sp>
        <p:nvSpPr>
          <p:cNvPr id="7" name="Inhaltsplatzhalter 2"/>
          <p:cNvSpPr>
            <a:spLocks noGrp="1"/>
          </p:cNvSpPr>
          <p:nvPr>
            <p:ph sz="half" idx="12"/>
          </p:nvPr>
        </p:nvSpPr>
        <p:spPr>
          <a:xfrm>
            <a:off x="6876456" y="1602000"/>
            <a:ext cx="1800000" cy="4525963"/>
          </a:xfrm>
        </p:spPr>
        <p:txBody>
          <a:bodyPr>
            <a:noAutofit/>
          </a:bodyPr>
          <a:lstStyle>
            <a:lvl1pPr>
              <a:defRPr sz="1600"/>
            </a:lvl1pPr>
            <a:lvl2pPr>
              <a:defRPr sz="1400"/>
            </a:lvl2pPr>
            <a:lvl3pPr>
              <a:defRPr sz="1400"/>
            </a:lvl3pPr>
            <a:lvl4pPr>
              <a:defRPr sz="1200"/>
            </a:lvl4pPr>
            <a:lvl5pPr>
              <a:defRPr sz="12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p:txBody>
      </p:sp>
      <p:cxnSp>
        <p:nvCxnSpPr>
          <p:cNvPr id="8" name="Gerade Verbindung 7"/>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Datumsplatzhalter 13"/>
          <p:cNvSpPr>
            <a:spLocks noGrp="1"/>
          </p:cNvSpPr>
          <p:nvPr>
            <p:ph type="dt" sz="half" idx="13"/>
          </p:nvPr>
        </p:nvSpPr>
        <p:spPr/>
        <p:txBody>
          <a:bodyPr/>
          <a:lstStyle/>
          <a:p>
            <a:r>
              <a:rPr lang="de-DE" smtClean="0">
                <a:solidFill>
                  <a:prstClr val="black"/>
                </a:solidFill>
              </a:rPr>
              <a:t>09.06.2016</a:t>
            </a:r>
            <a:endParaRPr lang="de-DE" dirty="0">
              <a:solidFill>
                <a:prstClr val="black"/>
              </a:solidFill>
            </a:endParaRPr>
          </a:p>
        </p:txBody>
      </p:sp>
      <p:sp>
        <p:nvSpPr>
          <p:cNvPr id="15" name="Fußzeilenplatzhalter 14"/>
          <p:cNvSpPr>
            <a:spLocks noGrp="1"/>
          </p:cNvSpPr>
          <p:nvPr>
            <p:ph type="ftr" sz="quarter" idx="14"/>
          </p:nvPr>
        </p:nvSpPr>
        <p:spPr/>
        <p:txBody>
          <a:bodyPr/>
          <a:lstStyle/>
          <a:p>
            <a:r>
              <a:rPr lang="de-DE" smtClean="0">
                <a:solidFill>
                  <a:prstClr val="black"/>
                </a:solidFill>
              </a:rPr>
              <a:t>/ Ergebnispräsentation</a:t>
            </a:r>
            <a:endParaRPr lang="de-DE" dirty="0">
              <a:solidFill>
                <a:prstClr val="black"/>
              </a:solidFill>
            </a:endParaRPr>
          </a:p>
        </p:txBody>
      </p:sp>
      <p:sp>
        <p:nvSpPr>
          <p:cNvPr id="16" name="Foliennummernplatzhalter 15"/>
          <p:cNvSpPr>
            <a:spLocks noGrp="1"/>
          </p:cNvSpPr>
          <p:nvPr>
            <p:ph type="sldNum" sz="quarter" idx="15"/>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 xmlns:p14="http://schemas.microsoft.com/office/powerpoint/2010/main" val="1714558499"/>
      </p:ext>
    </p:extLst>
  </p:cSld>
  <p:clrMapOvr>
    <a:masterClrMapping/>
  </p:clrMapOvr>
  <p:timing>
    <p:tnLst>
      <p:par>
        <p:cTn id="1" dur="indefinite" restart="never" nodeType="tmRoot"/>
      </p:par>
    </p:tnLst>
  </p:timing>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Ohne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r>
              <a:rPr lang="de-DE" smtClean="0">
                <a:solidFill>
                  <a:prstClr val="black"/>
                </a:solidFill>
              </a:rPr>
              <a:t>09.06.2016</a:t>
            </a:r>
            <a:endParaRPr lang="de-DE" dirty="0">
              <a:solidFill>
                <a:prstClr val="black"/>
              </a:solidFill>
            </a:endParaRPr>
          </a:p>
        </p:txBody>
      </p:sp>
      <p:sp>
        <p:nvSpPr>
          <p:cNvPr id="4" name="Fußzeilenplatzhalter 3"/>
          <p:cNvSpPr>
            <a:spLocks noGrp="1"/>
          </p:cNvSpPr>
          <p:nvPr>
            <p:ph type="ftr" sz="quarter" idx="11"/>
          </p:nvPr>
        </p:nvSpPr>
        <p:spPr/>
        <p:txBody>
          <a:bodyPr/>
          <a:lstStyle/>
          <a:p>
            <a:r>
              <a:rPr lang="de-DE" smtClean="0">
                <a:solidFill>
                  <a:prstClr val="black"/>
                </a:solidFill>
              </a:rPr>
              <a:t>/ Ergebnispräsentation</a:t>
            </a:r>
            <a:endParaRPr lang="de-DE" dirty="0">
              <a:solidFill>
                <a:prstClr val="black"/>
              </a:solidFill>
            </a:endParaRPr>
          </a:p>
        </p:txBody>
      </p:sp>
      <p:sp>
        <p:nvSpPr>
          <p:cNvPr id="5" name="Foliennummernplatzhalter 4"/>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cxnSp>
        <p:nvCxnSpPr>
          <p:cNvPr id="6" name="Gerade Verbindung 5"/>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116881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extLst>
      <p:ext uri="{BB962C8B-B14F-4D97-AF65-F5344CB8AC3E}">
        <p14:creationId xmlns="" xmlns:p14="http://schemas.microsoft.com/office/powerpoint/2010/main" val="3099881096"/>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Diagramm">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9" name="Inhaltsplatzhalter 3"/>
          <p:cNvSpPr>
            <a:spLocks noGrp="1"/>
          </p:cNvSpPr>
          <p:nvPr>
            <p:ph sz="half" idx="10"/>
          </p:nvPr>
        </p:nvSpPr>
        <p:spPr>
          <a:xfrm>
            <a:off x="6156456" y="1602000"/>
            <a:ext cx="2520000" cy="4525963"/>
          </a:xfrm>
        </p:spPr>
        <p:txBody>
          <a:bodyPr>
            <a:normAutofit/>
          </a:bodyPr>
          <a:lstStyle>
            <a:lvl1pPr>
              <a:defRPr sz="1600"/>
            </a:lvl1pPr>
            <a:lvl2pPr>
              <a:defRPr sz="1400"/>
            </a:lvl2pPr>
            <a:lvl3pPr>
              <a:defRPr sz="1200"/>
            </a:lvl3pPr>
            <a:lvl4pPr>
              <a:defRPr sz="12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p:txBody>
      </p:sp>
      <p:sp>
        <p:nvSpPr>
          <p:cNvPr id="4" name="Diagrammplatzhalter 3"/>
          <p:cNvSpPr>
            <a:spLocks noGrp="1"/>
          </p:cNvSpPr>
          <p:nvPr>
            <p:ph type="chart" sz="quarter" idx="11"/>
          </p:nvPr>
        </p:nvSpPr>
        <p:spPr>
          <a:xfrm>
            <a:off x="755650" y="1602000"/>
            <a:ext cx="5256213" cy="4525200"/>
          </a:xfrm>
        </p:spPr>
        <p:txBody>
          <a:bodyPr>
            <a:normAutofit/>
          </a:bodyPr>
          <a:lstStyle>
            <a:lvl1pPr>
              <a:defRPr sz="1600"/>
            </a:lvl1pPr>
          </a:lstStyle>
          <a:p>
            <a:r>
              <a:rPr lang="de-DE" smtClean="0"/>
              <a:t>Diagramm durch Klicken auf Symbol hinzufügen</a:t>
            </a:r>
            <a:endParaRPr lang="de-DE" dirty="0"/>
          </a:p>
        </p:txBody>
      </p:sp>
      <p:cxnSp>
        <p:nvCxnSpPr>
          <p:cNvPr id="5" name="Gerade Verbindung 4"/>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atumsplatzhalter 11"/>
          <p:cNvSpPr>
            <a:spLocks noGrp="1"/>
          </p:cNvSpPr>
          <p:nvPr>
            <p:ph type="dt" sz="half" idx="12"/>
          </p:nvPr>
        </p:nvSpPr>
        <p:spPr/>
        <p:txBody>
          <a:bodyPr/>
          <a:lstStyle/>
          <a:p>
            <a:r>
              <a:rPr lang="de-DE" smtClean="0">
                <a:solidFill>
                  <a:prstClr val="black"/>
                </a:solidFill>
              </a:rPr>
              <a:t>09.06.2016</a:t>
            </a:r>
            <a:endParaRPr lang="de-DE" dirty="0">
              <a:solidFill>
                <a:prstClr val="black"/>
              </a:solidFill>
            </a:endParaRPr>
          </a:p>
        </p:txBody>
      </p:sp>
      <p:sp>
        <p:nvSpPr>
          <p:cNvPr id="13" name="Fußzeilenplatzhalter 12"/>
          <p:cNvSpPr>
            <a:spLocks noGrp="1"/>
          </p:cNvSpPr>
          <p:nvPr>
            <p:ph type="ftr" sz="quarter" idx="13"/>
          </p:nvPr>
        </p:nvSpPr>
        <p:spPr/>
        <p:txBody>
          <a:bodyPr/>
          <a:lstStyle/>
          <a:p>
            <a:r>
              <a:rPr lang="de-DE" smtClean="0">
                <a:solidFill>
                  <a:prstClr val="black"/>
                </a:solidFill>
              </a:rPr>
              <a:t>/ Ergebnispräsentation</a:t>
            </a:r>
            <a:endParaRPr lang="de-DE" dirty="0">
              <a:solidFill>
                <a:prstClr val="black"/>
              </a:solidFill>
            </a:endParaRPr>
          </a:p>
        </p:txBody>
      </p:sp>
      <p:sp>
        <p:nvSpPr>
          <p:cNvPr id="14" name="Foliennummernplatzhalter 13"/>
          <p:cNvSpPr>
            <a:spLocks noGrp="1"/>
          </p:cNvSpPr>
          <p:nvPr>
            <p:ph type="sldNum" sz="quarter" idx="14"/>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 xmlns:p14="http://schemas.microsoft.com/office/powerpoint/2010/main" val="4131697674"/>
      </p:ext>
    </p:extLst>
  </p:cSld>
  <p:clrMapOvr>
    <a:masterClrMapping/>
  </p:clrMapOvr>
  <p:timing>
    <p:tnLst>
      <p:par>
        <p:cTn id="1" dur="indefinite" restart="never" nodeType="tmRoot"/>
      </p:par>
    </p:tnLst>
  </p:timing>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Zwischenfoli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55576" y="1493912"/>
            <a:ext cx="7920000" cy="494928"/>
          </a:xfrm>
        </p:spPr>
        <p:txBody>
          <a:bodyPr anchor="t"/>
          <a:lstStyle>
            <a:lvl1pPr>
              <a:defRPr/>
            </a:lvl1pPr>
          </a:lstStyle>
          <a:p>
            <a:r>
              <a:rPr lang="de-DE" dirty="0" smtClean="0"/>
              <a:t>Zwischenüberschrift</a:t>
            </a:r>
            <a:endParaRPr lang="de-DE" dirty="0"/>
          </a:p>
        </p:txBody>
      </p:sp>
      <p:cxnSp>
        <p:nvCxnSpPr>
          <p:cNvPr id="6" name="Gerade Verbindung 5"/>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Inhaltsplatzhalter 10"/>
          <p:cNvSpPr>
            <a:spLocks noGrp="1"/>
          </p:cNvSpPr>
          <p:nvPr>
            <p:ph sz="quarter" idx="10" hasCustomPrompt="1"/>
          </p:nvPr>
        </p:nvSpPr>
        <p:spPr>
          <a:xfrm>
            <a:off x="756000" y="1988840"/>
            <a:ext cx="7920000" cy="574675"/>
          </a:xfrm>
        </p:spPr>
        <p:txBody>
          <a:bodyPr>
            <a:normAutofit/>
          </a:bodyPr>
          <a:lstStyle>
            <a:lvl1pPr marL="0" indent="0">
              <a:buNone/>
              <a:defRPr sz="2000"/>
            </a:lvl1pPr>
          </a:lstStyle>
          <a:p>
            <a:pPr lvl="0"/>
            <a:r>
              <a:rPr lang="de-DE" dirty="0" smtClean="0"/>
              <a:t>Untertitel</a:t>
            </a:r>
          </a:p>
        </p:txBody>
      </p:sp>
      <p:sp>
        <p:nvSpPr>
          <p:cNvPr id="10" name="Datumsplatzhalter 9"/>
          <p:cNvSpPr>
            <a:spLocks noGrp="1"/>
          </p:cNvSpPr>
          <p:nvPr>
            <p:ph type="dt" sz="half" idx="11"/>
          </p:nvPr>
        </p:nvSpPr>
        <p:spPr/>
        <p:txBody>
          <a:bodyPr/>
          <a:lstStyle/>
          <a:p>
            <a:r>
              <a:rPr lang="de-DE" smtClean="0">
                <a:solidFill>
                  <a:prstClr val="black"/>
                </a:solidFill>
              </a:rPr>
              <a:t>09.06.2016</a:t>
            </a:r>
            <a:endParaRPr lang="de-DE" dirty="0">
              <a:solidFill>
                <a:prstClr val="black"/>
              </a:solidFill>
            </a:endParaRPr>
          </a:p>
        </p:txBody>
      </p:sp>
      <p:sp>
        <p:nvSpPr>
          <p:cNvPr id="12" name="Fußzeilenplatzhalter 11"/>
          <p:cNvSpPr>
            <a:spLocks noGrp="1"/>
          </p:cNvSpPr>
          <p:nvPr>
            <p:ph type="ftr" sz="quarter" idx="12"/>
          </p:nvPr>
        </p:nvSpPr>
        <p:spPr/>
        <p:txBody>
          <a:bodyPr/>
          <a:lstStyle/>
          <a:p>
            <a:r>
              <a:rPr lang="de-DE" smtClean="0">
                <a:solidFill>
                  <a:prstClr val="black"/>
                </a:solidFill>
              </a:rPr>
              <a:t>/ Ergebnispräsentation</a:t>
            </a:r>
            <a:endParaRPr lang="de-DE" dirty="0">
              <a:solidFill>
                <a:prstClr val="black"/>
              </a:solidFill>
            </a:endParaRPr>
          </a:p>
        </p:txBody>
      </p:sp>
      <p:sp>
        <p:nvSpPr>
          <p:cNvPr id="13" name="Foliennummernplatzhalter 12"/>
          <p:cNvSpPr>
            <a:spLocks noGrp="1"/>
          </p:cNvSpPr>
          <p:nvPr>
            <p:ph type="sldNum" sz="quarter" idx="13"/>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 xmlns:p14="http://schemas.microsoft.com/office/powerpoint/2010/main" val="1554961659"/>
      </p:ext>
    </p:extLst>
  </p:cSld>
  <p:clrMapOvr>
    <a:masterClrMapping/>
  </p:clrMapOvr>
  <p:timing>
    <p:tnLst>
      <p:par>
        <p:cTn id="1" dur="indefinite" restart="never" nodeType="tmRoot"/>
      </p:par>
    </p:tnLst>
  </p:timing>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Schlussfolie">
    <p:spTree>
      <p:nvGrpSpPr>
        <p:cNvPr id="1" name=""/>
        <p:cNvGrpSpPr/>
        <p:nvPr/>
      </p:nvGrpSpPr>
      <p:grpSpPr>
        <a:xfrm>
          <a:off x="0" y="0"/>
          <a:ext cx="0" cy="0"/>
          <a:chOff x="0" y="0"/>
          <a:chExt cx="0" cy="0"/>
        </a:xfrm>
      </p:grpSpPr>
      <p:sp>
        <p:nvSpPr>
          <p:cNvPr id="11" name="Textfeld 10"/>
          <p:cNvSpPr txBox="1"/>
          <p:nvPr userDrawn="1"/>
        </p:nvSpPr>
        <p:spPr>
          <a:xfrm>
            <a:off x="683568" y="897945"/>
            <a:ext cx="7920000" cy="523220"/>
          </a:xfrm>
          <a:prstGeom prst="rect">
            <a:avLst/>
          </a:prstGeom>
          <a:noFill/>
        </p:spPr>
        <p:txBody>
          <a:bodyPr wrap="square" rtlCol="0" anchor="b">
            <a:spAutoFit/>
          </a:bodyPr>
          <a:lstStyle/>
          <a:p>
            <a:pPr fontAlgn="auto">
              <a:spcBef>
                <a:spcPts val="0"/>
              </a:spcBef>
              <a:spcAft>
                <a:spcPts val="0"/>
              </a:spcAft>
            </a:pPr>
            <a:r>
              <a:rPr lang="de-DE" sz="2800" dirty="0" smtClean="0">
                <a:solidFill>
                  <a:srgbClr val="64B9E6"/>
                </a:solidFill>
                <a:latin typeface="Arial"/>
              </a:rPr>
              <a:t>Vielen Dank für Ihre Aufmerksamkeit</a:t>
            </a:r>
            <a:endParaRPr lang="de-DE" sz="2800" dirty="0">
              <a:solidFill>
                <a:srgbClr val="64B9E6"/>
              </a:solidFill>
              <a:latin typeface="Arial"/>
            </a:endParaRPr>
          </a:p>
        </p:txBody>
      </p:sp>
      <p:sp>
        <p:nvSpPr>
          <p:cNvPr id="3" name="Rechteck 2"/>
          <p:cNvSpPr/>
          <p:nvPr userDrawn="1"/>
        </p:nvSpPr>
        <p:spPr>
          <a:xfrm>
            <a:off x="680075" y="3369600"/>
            <a:ext cx="3747909" cy="2117503"/>
          </a:xfrm>
          <a:prstGeom prst="rect">
            <a:avLst/>
          </a:prstGeom>
        </p:spPr>
        <p:txBody>
          <a:bodyPr wrap="square">
            <a:spAutoFit/>
          </a:bodyPr>
          <a:lstStyle/>
          <a:p>
            <a:pPr fontAlgn="auto">
              <a:spcBef>
                <a:spcPct val="20000"/>
              </a:spcBef>
              <a:spcAft>
                <a:spcPts val="0"/>
              </a:spcAft>
              <a:buFont typeface="Symbol" pitchFamily="18" charset="2"/>
              <a:buNone/>
            </a:pPr>
            <a:r>
              <a:rPr lang="de-DE" sz="1400" b="1" dirty="0" err="1" smtClean="0">
                <a:solidFill>
                  <a:srgbClr val="000000"/>
                </a:solidFill>
                <a:latin typeface="Arial"/>
              </a:rPr>
              <a:t>bayme</a:t>
            </a:r>
            <a:r>
              <a:rPr lang="de-DE" sz="1400" b="1" dirty="0" smtClean="0">
                <a:solidFill>
                  <a:srgbClr val="000000"/>
                </a:solidFill>
                <a:latin typeface="Arial"/>
              </a:rPr>
              <a:t> </a:t>
            </a:r>
            <a:r>
              <a:rPr lang="de-DE" sz="1400" b="1" dirty="0" err="1" smtClean="0">
                <a:solidFill>
                  <a:srgbClr val="000000"/>
                </a:solidFill>
                <a:latin typeface="Arial"/>
              </a:rPr>
              <a:t>vbm</a:t>
            </a:r>
            <a:endParaRPr lang="de-DE" sz="1400" b="1" dirty="0" smtClean="0">
              <a:solidFill>
                <a:srgbClr val="000000"/>
              </a:solidFill>
              <a:latin typeface="Arial"/>
            </a:endParaRPr>
          </a:p>
          <a:p>
            <a:pPr fontAlgn="auto">
              <a:spcBef>
                <a:spcPct val="20000"/>
              </a:spcBef>
              <a:spcAft>
                <a:spcPts val="0"/>
              </a:spcAft>
              <a:buFont typeface="Symbol" pitchFamily="18" charset="2"/>
              <a:buNone/>
            </a:pPr>
            <a:r>
              <a:rPr lang="de-DE" sz="1400" dirty="0" smtClean="0">
                <a:solidFill>
                  <a:srgbClr val="000000"/>
                </a:solidFill>
                <a:latin typeface="Arial"/>
              </a:rPr>
              <a:t>Die bayerischen Metall- und</a:t>
            </a:r>
          </a:p>
          <a:p>
            <a:pPr fontAlgn="auto">
              <a:spcBef>
                <a:spcPct val="20000"/>
              </a:spcBef>
              <a:spcAft>
                <a:spcPts val="0"/>
              </a:spcAft>
              <a:buFont typeface="Symbol" pitchFamily="18" charset="2"/>
              <a:buNone/>
            </a:pPr>
            <a:r>
              <a:rPr lang="de-DE" sz="1400" dirty="0" smtClean="0">
                <a:solidFill>
                  <a:srgbClr val="000000"/>
                </a:solidFill>
                <a:latin typeface="Arial"/>
              </a:rPr>
              <a:t>Elektro-Arbeitgeber</a:t>
            </a:r>
          </a:p>
          <a:p>
            <a:pPr fontAlgn="auto">
              <a:spcBef>
                <a:spcPct val="20000"/>
              </a:spcBef>
              <a:spcAft>
                <a:spcPts val="0"/>
              </a:spcAft>
              <a:buFont typeface="Symbol" pitchFamily="18" charset="2"/>
              <a:buNone/>
            </a:pPr>
            <a:r>
              <a:rPr lang="de-DE" sz="1400" dirty="0" smtClean="0">
                <a:solidFill>
                  <a:srgbClr val="000000"/>
                </a:solidFill>
                <a:latin typeface="Arial"/>
              </a:rPr>
              <a:t> </a:t>
            </a:r>
          </a:p>
          <a:p>
            <a:pPr fontAlgn="auto">
              <a:spcBef>
                <a:spcPct val="20000"/>
              </a:spcBef>
              <a:spcAft>
                <a:spcPts val="0"/>
              </a:spcAft>
              <a:buFont typeface="Symbol" pitchFamily="18" charset="2"/>
              <a:buNone/>
              <a:defRPr/>
            </a:pPr>
            <a:endParaRPr lang="de-DE" sz="1400" dirty="0" smtClean="0">
              <a:solidFill>
                <a:srgbClr val="000000"/>
              </a:solidFill>
              <a:latin typeface="Arial"/>
            </a:endParaRPr>
          </a:p>
          <a:p>
            <a:pPr fontAlgn="auto">
              <a:spcBef>
                <a:spcPct val="20000"/>
              </a:spcBef>
              <a:spcAft>
                <a:spcPts val="0"/>
              </a:spcAft>
              <a:buFont typeface="Symbol" pitchFamily="18" charset="2"/>
              <a:buNone/>
              <a:defRPr/>
            </a:pPr>
            <a:endParaRPr lang="de-DE" sz="1400" dirty="0" smtClean="0">
              <a:solidFill>
                <a:srgbClr val="000000"/>
              </a:solidFill>
              <a:latin typeface="Arial"/>
            </a:endParaRPr>
          </a:p>
          <a:p>
            <a:pPr fontAlgn="auto">
              <a:spcBef>
                <a:spcPct val="20000"/>
              </a:spcBef>
              <a:spcAft>
                <a:spcPts val="0"/>
              </a:spcAft>
              <a:buFont typeface="Symbol" pitchFamily="18" charset="2"/>
              <a:buNone/>
            </a:pPr>
            <a:r>
              <a:rPr lang="de-DE" sz="1400" dirty="0" smtClean="0">
                <a:solidFill>
                  <a:srgbClr val="000000"/>
                </a:solidFill>
                <a:latin typeface="Arial"/>
              </a:rPr>
              <a:t> </a:t>
            </a:r>
          </a:p>
          <a:p>
            <a:pPr fontAlgn="auto">
              <a:spcBef>
                <a:spcPct val="20000"/>
              </a:spcBef>
              <a:spcAft>
                <a:spcPts val="0"/>
              </a:spcAft>
              <a:buFont typeface="Symbol" pitchFamily="18" charset="2"/>
              <a:buNone/>
            </a:pPr>
            <a:r>
              <a:rPr lang="de-DE" sz="1400" dirty="0" smtClean="0">
                <a:solidFill>
                  <a:srgbClr val="000000"/>
                </a:solidFill>
                <a:latin typeface="Arial"/>
              </a:rPr>
              <a:t>www.baymevbm.de</a:t>
            </a:r>
          </a:p>
        </p:txBody>
      </p:sp>
      <p:cxnSp>
        <p:nvCxnSpPr>
          <p:cNvPr id="5" name="Gerade Verbindung 4"/>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atumsplatzhalter 11"/>
          <p:cNvSpPr>
            <a:spLocks noGrp="1"/>
          </p:cNvSpPr>
          <p:nvPr>
            <p:ph type="dt" sz="half" idx="10"/>
          </p:nvPr>
        </p:nvSpPr>
        <p:spPr/>
        <p:txBody>
          <a:bodyPr/>
          <a:lstStyle/>
          <a:p>
            <a:r>
              <a:rPr lang="de-DE" smtClean="0">
                <a:solidFill>
                  <a:prstClr val="black"/>
                </a:solidFill>
              </a:rPr>
              <a:t>09.06.2016</a:t>
            </a:r>
            <a:endParaRPr lang="de-DE" dirty="0">
              <a:solidFill>
                <a:prstClr val="black"/>
              </a:solidFill>
            </a:endParaRPr>
          </a:p>
        </p:txBody>
      </p:sp>
      <p:sp>
        <p:nvSpPr>
          <p:cNvPr id="13" name="Fußzeilenplatzhalter 12"/>
          <p:cNvSpPr>
            <a:spLocks noGrp="1"/>
          </p:cNvSpPr>
          <p:nvPr>
            <p:ph type="ftr" sz="quarter" idx="11"/>
          </p:nvPr>
        </p:nvSpPr>
        <p:spPr/>
        <p:txBody>
          <a:bodyPr/>
          <a:lstStyle/>
          <a:p>
            <a:r>
              <a:rPr lang="de-DE" smtClean="0">
                <a:solidFill>
                  <a:prstClr val="black"/>
                </a:solidFill>
              </a:rPr>
              <a:t>/ Ergebnispräsentation</a:t>
            </a:r>
            <a:endParaRPr lang="de-DE" dirty="0">
              <a:solidFill>
                <a:prstClr val="black"/>
              </a:solidFill>
            </a:endParaRPr>
          </a:p>
        </p:txBody>
      </p:sp>
      <p:sp>
        <p:nvSpPr>
          <p:cNvPr id="14" name="Foliennummernplatzhalter 13"/>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 xmlns:p14="http://schemas.microsoft.com/office/powerpoint/2010/main" val="3926326117"/>
      </p:ext>
    </p:extLst>
  </p:cSld>
  <p:clrMapOvr>
    <a:masterClrMapping/>
  </p:clrMapOvr>
  <p:timing>
    <p:tnLst>
      <p:par>
        <p:cTn id="1" dur="indefinite" restart="never" nodeType="tmRoot"/>
      </p:par>
    </p:tnLst>
  </p:timing>
</p:sldLayout>
</file>

<file path=ppt/slideLayouts/slideLayout93.xml><?xml version="1.0" encoding="utf-8"?>
<p:sldLayout xmlns:a="http://schemas.openxmlformats.org/drawingml/2006/main" xmlns:r="http://schemas.openxmlformats.org/officeDocument/2006/relationships" xmlns:p="http://schemas.openxmlformats.org/presentationml/2006/main" userDrawn="1">
  <p:cSld name="1_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25187" y="206399"/>
            <a:ext cx="6639636" cy="516933"/>
          </a:xfrm>
          <a:prstGeom prst="rect">
            <a:avLst/>
          </a:prstGeom>
        </p:spPr>
        <p:txBody>
          <a:bodyPr/>
          <a:lstStyle>
            <a:lvl1pPr algn="l">
              <a:defRPr sz="2400"/>
            </a:lvl1pPr>
          </a:lstStyle>
          <a:p>
            <a:r>
              <a:rPr lang="de-DE" dirty="0" smtClean="0"/>
              <a:t>Titelmasterformat durch Klicken bearbeiten</a:t>
            </a:r>
            <a:endParaRPr lang="de-DE" dirty="0"/>
          </a:p>
        </p:txBody>
      </p:sp>
    </p:spTree>
    <p:extLst>
      <p:ext uri="{BB962C8B-B14F-4D97-AF65-F5344CB8AC3E}">
        <p14:creationId xmlns="" xmlns:p14="http://schemas.microsoft.com/office/powerpoint/2010/main" val="3661597726"/>
      </p:ext>
    </p:extLst>
  </p:cSld>
  <p:clrMapOvr>
    <a:masterClrMapping/>
  </p:clrMapOvr>
  <p:transition/>
  <p:timing>
    <p:tnLst>
      <p:par>
        <p:cTn id="1" dur="indefinite" restart="never" nodeType="tmRoot"/>
      </p:par>
    </p:tnLst>
  </p:timing>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pic>
        <p:nvPicPr>
          <p:cNvPr id="5" name="Picture 2" descr="\\GR-SERVER\gr_all\gr_projects_aktuell\verbaende_design\powerpoint\titelbilder\baymevbm-Titelslide-V01a.jpg"/>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r="645"/>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770400" y="5237446"/>
            <a:ext cx="7920000" cy="908808"/>
          </a:xfrm>
        </p:spPr>
        <p:txBody>
          <a:bodyPr>
            <a:noAutofit/>
          </a:bodyPr>
          <a:lstStyle>
            <a:lvl1pPr>
              <a:defRPr sz="2800">
                <a:solidFill>
                  <a:schemeClr val="tx1"/>
                </a:solidFill>
              </a:defRPr>
            </a:lvl1pPr>
          </a:lstStyle>
          <a:p>
            <a:r>
              <a:rPr lang="de-DE" smtClean="0"/>
              <a:t>Titelmasterformat durch Klicken bearbeiten</a:t>
            </a:r>
            <a:endParaRPr lang="de-DE" dirty="0"/>
          </a:p>
        </p:txBody>
      </p:sp>
      <p:sp>
        <p:nvSpPr>
          <p:cNvPr id="3" name="Untertitel 2"/>
          <p:cNvSpPr>
            <a:spLocks noGrp="1"/>
          </p:cNvSpPr>
          <p:nvPr>
            <p:ph type="subTitle" idx="1"/>
          </p:nvPr>
        </p:nvSpPr>
        <p:spPr>
          <a:xfrm>
            <a:off x="770400" y="6165304"/>
            <a:ext cx="7920000" cy="687712"/>
          </a:xfrm>
        </p:spPr>
        <p:txBody>
          <a:bodyPr>
            <a:noAutofit/>
          </a:bodyPr>
          <a:lstStyle>
            <a:lvl1pPr marL="0" indent="0" algn="l">
              <a:buNone/>
              <a:defRPr sz="1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dirty="0"/>
          </a:p>
        </p:txBody>
      </p:sp>
      <p:sp>
        <p:nvSpPr>
          <p:cNvPr id="10" name="Textfeld 9"/>
          <p:cNvSpPr txBox="1"/>
          <p:nvPr userDrawn="1"/>
        </p:nvSpPr>
        <p:spPr>
          <a:xfrm>
            <a:off x="770400" y="4943688"/>
            <a:ext cx="7920000" cy="261610"/>
          </a:xfrm>
          <a:prstGeom prst="rect">
            <a:avLst/>
          </a:prstGeom>
          <a:noFill/>
        </p:spPr>
        <p:txBody>
          <a:bodyPr wrap="none" rtlCol="0">
            <a:noAutofit/>
          </a:bodyPr>
          <a:lstStyle/>
          <a:p>
            <a:pPr fontAlgn="auto">
              <a:spcBef>
                <a:spcPts val="0"/>
              </a:spcBef>
              <a:spcAft>
                <a:spcPts val="0"/>
              </a:spcAft>
            </a:pPr>
            <a:endParaRPr lang="de-DE" sz="1400" dirty="0">
              <a:solidFill>
                <a:prstClr val="black"/>
              </a:solidFill>
              <a:latin typeface="Arial"/>
            </a:endParaRPr>
          </a:p>
        </p:txBody>
      </p:sp>
    </p:spTree>
    <p:extLst>
      <p:ext uri="{BB962C8B-B14F-4D97-AF65-F5344CB8AC3E}">
        <p14:creationId xmlns="" xmlns:p14="http://schemas.microsoft.com/office/powerpoint/2010/main" val="3673492104"/>
      </p:ext>
    </p:extLst>
  </p:cSld>
  <p:clrMapOvr>
    <a:masterClrMapping/>
  </p:clrMapOvr>
  <p:timing>
    <p:tnLst>
      <p:par>
        <p:cTn id="1" dur="indefinite" restart="never" nodeType="tmRoot"/>
      </p:par>
    </p:tnLst>
  </p:timing>
</p:sldLayout>
</file>

<file path=ppt/slideLayouts/slideLayout9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98400" y="356400"/>
            <a:ext cx="7920000" cy="1143000"/>
          </a:xfrm>
        </p:spPr>
        <p:txBody>
          <a:bodyPr/>
          <a:lstStyle/>
          <a:p>
            <a:r>
              <a:rPr lang="de-DE" smtClean="0"/>
              <a:t>Titelmasterformat durch Klicken bearbeiten</a:t>
            </a:r>
            <a:endParaRPr lang="de-DE"/>
          </a:p>
        </p:txBody>
      </p:sp>
      <p:sp>
        <p:nvSpPr>
          <p:cNvPr id="3" name="Inhaltsplatzhalter 2"/>
          <p:cNvSpPr>
            <a:spLocks noGrp="1"/>
          </p:cNvSpPr>
          <p:nvPr>
            <p:ph idx="1"/>
          </p:nvPr>
        </p:nvSpPr>
        <p:spPr>
          <a:xfrm>
            <a:off x="756456" y="1573200"/>
            <a:ext cx="7920000" cy="47880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cxnSp>
        <p:nvCxnSpPr>
          <p:cNvPr id="10" name="Gerade Verbindung 9"/>
          <p:cNvCxnSpPr/>
          <p:nvPr userDrawn="1"/>
        </p:nvCxnSpPr>
        <p:spPr>
          <a:xfrm>
            <a:off x="756456" y="1501200"/>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 name="Datumsplatzhalter 3"/>
          <p:cNvSpPr>
            <a:spLocks noGrp="1"/>
          </p:cNvSpPr>
          <p:nvPr>
            <p:ph type="dt" sz="half" idx="10"/>
          </p:nvPr>
        </p:nvSpPr>
        <p:spPr>
          <a:xfrm>
            <a:off x="7236296" y="6541200"/>
            <a:ext cx="1500386" cy="268139"/>
          </a:xfrm>
        </p:spPr>
        <p:txBody>
          <a:bodyPr/>
          <a:lstStyle/>
          <a:p>
            <a:r>
              <a:rPr lang="de-DE" dirty="0" smtClean="0">
                <a:solidFill>
                  <a:prstClr val="black"/>
                </a:solidFill>
              </a:rPr>
              <a:t>19.09.2016</a:t>
            </a:r>
            <a:endParaRPr lang="de-DE" dirty="0">
              <a:solidFill>
                <a:prstClr val="black"/>
              </a:solidFill>
            </a:endParaRPr>
          </a:p>
        </p:txBody>
      </p:sp>
      <p:sp>
        <p:nvSpPr>
          <p:cNvPr id="5" name="Fußzeilenplatzhalter 4"/>
          <p:cNvSpPr>
            <a:spLocks noGrp="1"/>
          </p:cNvSpPr>
          <p:nvPr>
            <p:ph type="ftr" sz="quarter" idx="11"/>
          </p:nvPr>
        </p:nvSpPr>
        <p:spPr>
          <a:xfrm>
            <a:off x="1222778" y="6541200"/>
            <a:ext cx="6020096" cy="268139"/>
          </a:xfrm>
        </p:spPr>
        <p:txBody>
          <a:bodyPr/>
          <a:lstStyle/>
          <a:p>
            <a:r>
              <a:rPr lang="de-DE" smtClean="0">
                <a:solidFill>
                  <a:prstClr val="black"/>
                </a:solidFill>
              </a:rPr>
              <a:t>/ Ergebnispräsentation</a:t>
            </a:r>
            <a:endParaRPr lang="de-DE" dirty="0">
              <a:solidFill>
                <a:prstClr val="black"/>
              </a:solidFill>
            </a:endParaRPr>
          </a:p>
        </p:txBody>
      </p:sp>
      <p:sp>
        <p:nvSpPr>
          <p:cNvPr id="6" name="Foliennummernplatzhalter 5"/>
          <p:cNvSpPr>
            <a:spLocks noGrp="1"/>
          </p:cNvSpPr>
          <p:nvPr>
            <p:ph type="sldNum" sz="quarter" idx="12"/>
          </p:nvPr>
        </p:nvSpPr>
        <p:spPr>
          <a:xfrm>
            <a:off x="756456" y="6541200"/>
            <a:ext cx="432000" cy="270000"/>
          </a:xfrm>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 xmlns:p14="http://schemas.microsoft.com/office/powerpoint/2010/main" val="3241974369"/>
      </p:ext>
    </p:extLst>
  </p:cSld>
  <p:clrMapOvr>
    <a:masterClrMapping/>
  </p:clrMapOvr>
  <p:timing>
    <p:tnLst>
      <p:par>
        <p:cTn id="1" dur="indefinite" restart="never" nodeType="tmRoot"/>
      </p:par>
    </p:tnLst>
  </p:timing>
</p:sldLayout>
</file>

<file path=ppt/slideLayouts/slideLayout96.xml><?xml version="1.0" encoding="utf-8"?>
<p:sldLayout xmlns:a="http://schemas.openxmlformats.org/drawingml/2006/main" xmlns:r="http://schemas.openxmlformats.org/officeDocument/2006/relationships" xmlns:p="http://schemas.openxmlformats.org/presentationml/2006/main" type="obj" preserve="1">
  <p:cSld name="Titel und viel Inhalt">
    <p:spTree>
      <p:nvGrpSpPr>
        <p:cNvPr id="1" name=""/>
        <p:cNvGrpSpPr/>
        <p:nvPr/>
      </p:nvGrpSpPr>
      <p:grpSpPr>
        <a:xfrm>
          <a:off x="0" y="0"/>
          <a:ext cx="0" cy="0"/>
          <a:chOff x="0" y="0"/>
          <a:chExt cx="0" cy="0"/>
        </a:xfrm>
      </p:grpSpPr>
      <p:sp>
        <p:nvSpPr>
          <p:cNvPr id="2" name="Titel 1"/>
          <p:cNvSpPr>
            <a:spLocks noGrp="1"/>
          </p:cNvSpPr>
          <p:nvPr>
            <p:ph type="title"/>
          </p:nvPr>
        </p:nvSpPr>
        <p:spPr>
          <a:xfrm>
            <a:off x="747611" y="274638"/>
            <a:ext cx="7920000" cy="1058862"/>
          </a:xfrm>
        </p:spPr>
        <p:txBody>
          <a:bodyPr/>
          <a:lstStyle/>
          <a:p>
            <a:r>
              <a:rPr lang="de-DE" dirty="0" smtClean="0"/>
              <a:t>Titelmasterformat durch Klicken bearbeiten</a:t>
            </a:r>
            <a:endParaRPr lang="de-DE" dirty="0"/>
          </a:p>
        </p:txBody>
      </p:sp>
      <p:sp>
        <p:nvSpPr>
          <p:cNvPr id="3" name="Inhaltsplatzhalter 2"/>
          <p:cNvSpPr>
            <a:spLocks noGrp="1"/>
          </p:cNvSpPr>
          <p:nvPr>
            <p:ph idx="1"/>
          </p:nvPr>
        </p:nvSpPr>
        <p:spPr>
          <a:xfrm>
            <a:off x="756000" y="1543050"/>
            <a:ext cx="7920000" cy="486495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cxnSp>
        <p:nvCxnSpPr>
          <p:cNvPr id="4" name="Gerade Verbindung 3"/>
          <p:cNvCxnSpPr/>
          <p:nvPr userDrawn="1"/>
        </p:nvCxnSpPr>
        <p:spPr>
          <a:xfrm>
            <a:off x="755999" y="126228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umsplatzhalter 7"/>
          <p:cNvSpPr>
            <a:spLocks noGrp="1"/>
          </p:cNvSpPr>
          <p:nvPr>
            <p:ph type="dt" sz="half" idx="10"/>
          </p:nvPr>
        </p:nvSpPr>
        <p:spPr/>
        <p:txBody>
          <a:bodyPr/>
          <a:lstStyle/>
          <a:p>
            <a:r>
              <a:rPr lang="de-DE" smtClean="0">
                <a:solidFill>
                  <a:prstClr val="black"/>
                </a:solidFill>
              </a:rPr>
              <a:t>09.06.2016</a:t>
            </a:r>
            <a:endParaRPr lang="de-DE" dirty="0">
              <a:solidFill>
                <a:prstClr val="black"/>
              </a:solidFill>
            </a:endParaRPr>
          </a:p>
        </p:txBody>
      </p:sp>
      <p:sp>
        <p:nvSpPr>
          <p:cNvPr id="9" name="Fußzeilenplatzhalter 8"/>
          <p:cNvSpPr>
            <a:spLocks noGrp="1"/>
          </p:cNvSpPr>
          <p:nvPr>
            <p:ph type="ftr" sz="quarter" idx="11"/>
          </p:nvPr>
        </p:nvSpPr>
        <p:spPr/>
        <p:txBody>
          <a:bodyPr/>
          <a:lstStyle/>
          <a:p>
            <a:r>
              <a:rPr lang="de-DE" smtClean="0">
                <a:solidFill>
                  <a:prstClr val="black"/>
                </a:solidFill>
              </a:rPr>
              <a:t>/ Ergebnispräsentation</a:t>
            </a:r>
            <a:endParaRPr lang="de-DE" dirty="0">
              <a:solidFill>
                <a:prstClr val="black"/>
              </a:solidFill>
            </a:endParaRPr>
          </a:p>
        </p:txBody>
      </p:sp>
      <p:sp>
        <p:nvSpPr>
          <p:cNvPr id="10" name="Foliennummernplatzhalter 9"/>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 xmlns:p14="http://schemas.microsoft.com/office/powerpoint/2010/main" val="3431796559"/>
      </p:ext>
    </p:extLst>
  </p:cSld>
  <p:clrMapOvr>
    <a:masterClrMapping/>
  </p:clrMapOvr>
  <p:timing>
    <p:tnLst>
      <p:par>
        <p:cTn id="1" dur="indefinite" restart="never" nodeType="tmRoot"/>
      </p:par>
    </p:tnLst>
  </p:timing>
</p:sldLayout>
</file>

<file path=ppt/slideLayouts/slideLayout97.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756000" y="274638"/>
            <a:ext cx="7920000" cy="1143000"/>
          </a:xfr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756000" y="1600200"/>
            <a:ext cx="387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Inhaltsplatzhalter 3"/>
          <p:cNvSpPr>
            <a:spLocks noGrp="1"/>
          </p:cNvSpPr>
          <p:nvPr>
            <p:ph sz="half" idx="2"/>
          </p:nvPr>
        </p:nvSpPr>
        <p:spPr>
          <a:xfrm>
            <a:off x="4804802" y="1600200"/>
            <a:ext cx="387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cxnSp>
        <p:nvCxnSpPr>
          <p:cNvPr id="8" name="Gerade Verbindung 7"/>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atumsplatzhalter 11"/>
          <p:cNvSpPr>
            <a:spLocks noGrp="1"/>
          </p:cNvSpPr>
          <p:nvPr>
            <p:ph type="dt" sz="half" idx="10"/>
          </p:nvPr>
        </p:nvSpPr>
        <p:spPr/>
        <p:txBody>
          <a:bodyPr/>
          <a:lstStyle/>
          <a:p>
            <a:r>
              <a:rPr lang="de-DE" smtClean="0">
                <a:solidFill>
                  <a:prstClr val="black"/>
                </a:solidFill>
              </a:rPr>
              <a:t>09.06.2016</a:t>
            </a:r>
            <a:endParaRPr lang="de-DE" dirty="0">
              <a:solidFill>
                <a:prstClr val="black"/>
              </a:solidFill>
            </a:endParaRPr>
          </a:p>
        </p:txBody>
      </p:sp>
      <p:sp>
        <p:nvSpPr>
          <p:cNvPr id="13" name="Fußzeilenplatzhalter 12"/>
          <p:cNvSpPr>
            <a:spLocks noGrp="1"/>
          </p:cNvSpPr>
          <p:nvPr>
            <p:ph type="ftr" sz="quarter" idx="11"/>
          </p:nvPr>
        </p:nvSpPr>
        <p:spPr/>
        <p:txBody>
          <a:bodyPr/>
          <a:lstStyle/>
          <a:p>
            <a:r>
              <a:rPr lang="de-DE" smtClean="0">
                <a:solidFill>
                  <a:prstClr val="black"/>
                </a:solidFill>
              </a:rPr>
              <a:t>/ Ergebnispräsentation</a:t>
            </a:r>
            <a:endParaRPr lang="de-DE" dirty="0">
              <a:solidFill>
                <a:prstClr val="black"/>
              </a:solidFill>
            </a:endParaRPr>
          </a:p>
        </p:txBody>
      </p:sp>
      <p:sp>
        <p:nvSpPr>
          <p:cNvPr id="14" name="Foliennummernplatzhalter 13"/>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 xmlns:p14="http://schemas.microsoft.com/office/powerpoint/2010/main" val="791721596"/>
      </p:ext>
    </p:extLst>
  </p:cSld>
  <p:clrMapOvr>
    <a:masterClrMapping/>
  </p:clrMapOvr>
  <p:timing>
    <p:tnLst>
      <p:par>
        <p:cTn id="1" dur="indefinite" restart="never" nodeType="tmRoot"/>
      </p:par>
    </p:tnLst>
  </p:timing>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1 * horizontal, 2 * vertikal">
    <p:spTree>
      <p:nvGrpSpPr>
        <p:cNvPr id="1" name=""/>
        <p:cNvGrpSpPr/>
        <p:nvPr/>
      </p:nvGrpSpPr>
      <p:grpSpPr>
        <a:xfrm>
          <a:off x="0" y="0"/>
          <a:ext cx="0" cy="0"/>
          <a:chOff x="0" y="0"/>
          <a:chExt cx="0" cy="0"/>
        </a:xfrm>
      </p:grpSpPr>
      <p:sp>
        <p:nvSpPr>
          <p:cNvPr id="2" name="Titel 1"/>
          <p:cNvSpPr>
            <a:spLocks noGrp="1"/>
          </p:cNvSpPr>
          <p:nvPr>
            <p:ph type="title"/>
          </p:nvPr>
        </p:nvSpPr>
        <p:spPr>
          <a:xfrm>
            <a:off x="756000" y="274638"/>
            <a:ext cx="7920000" cy="1143000"/>
          </a:xfrm>
        </p:spPr>
        <p:txBody>
          <a:bodyPr/>
          <a:lstStyle>
            <a:lvl1pPr>
              <a:defRPr/>
            </a:lvl1pPr>
          </a:lstStyle>
          <a:p>
            <a:r>
              <a:rPr lang="de-DE" smtClean="0"/>
              <a:t>Titelmasterformat durch Klicken bearbeiten</a:t>
            </a:r>
            <a:endParaRPr lang="de-DE" dirty="0"/>
          </a:p>
        </p:txBody>
      </p:sp>
      <p:sp>
        <p:nvSpPr>
          <p:cNvPr id="3" name="Textplatzhalter 2"/>
          <p:cNvSpPr>
            <a:spLocks noGrp="1"/>
          </p:cNvSpPr>
          <p:nvPr>
            <p:ph type="body" idx="1"/>
          </p:nvPr>
        </p:nvSpPr>
        <p:spPr>
          <a:xfrm>
            <a:off x="756000" y="1535112"/>
            <a:ext cx="7920000" cy="1605855"/>
          </a:xfrm>
        </p:spPr>
        <p:txBody>
          <a:bodyPr anchor="t">
            <a:normAutofit/>
          </a:bodyPr>
          <a:lstStyle>
            <a:lvl1pPr marL="0" indent="0">
              <a:buNone/>
              <a:defRPr lang="de-DE" sz="1800" kern="1200" dirty="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342900" lvl="0" indent="-342900" algn="l" defTabSz="914400" rtl="0" eaLnBrk="1" latinLnBrk="0" hangingPunct="1">
              <a:spcBef>
                <a:spcPct val="20000"/>
              </a:spcBef>
              <a:buFont typeface="Symbol" pitchFamily="18" charset="2"/>
              <a:buChar char="-"/>
            </a:pPr>
            <a:r>
              <a:rPr lang="de-DE" smtClean="0"/>
              <a:t>Textmasterformat bearbeiten</a:t>
            </a:r>
          </a:p>
        </p:txBody>
      </p:sp>
      <p:sp>
        <p:nvSpPr>
          <p:cNvPr id="4" name="Inhaltsplatzhalter 3"/>
          <p:cNvSpPr>
            <a:spLocks noGrp="1"/>
          </p:cNvSpPr>
          <p:nvPr>
            <p:ph sz="half" idx="2"/>
          </p:nvPr>
        </p:nvSpPr>
        <p:spPr>
          <a:xfrm>
            <a:off x="756000" y="3212975"/>
            <a:ext cx="3870000" cy="2913187"/>
          </a:xfrm>
        </p:spPr>
        <p:txBody>
          <a:bodyPr>
            <a:normAutofit/>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6" name="Inhaltsplatzhalter 5"/>
          <p:cNvSpPr>
            <a:spLocks noGrp="1"/>
          </p:cNvSpPr>
          <p:nvPr>
            <p:ph sz="quarter" idx="4"/>
          </p:nvPr>
        </p:nvSpPr>
        <p:spPr>
          <a:xfrm>
            <a:off x="4806456" y="3212975"/>
            <a:ext cx="3870000" cy="2913187"/>
          </a:xfrm>
        </p:spPr>
        <p:txBody>
          <a:bodyPr>
            <a:normAutofit/>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cxnSp>
        <p:nvCxnSpPr>
          <p:cNvPr id="10" name="Gerade Verbindung 9"/>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Datumsplatzhalter 12"/>
          <p:cNvSpPr>
            <a:spLocks noGrp="1"/>
          </p:cNvSpPr>
          <p:nvPr>
            <p:ph type="dt" sz="half" idx="10"/>
          </p:nvPr>
        </p:nvSpPr>
        <p:spPr/>
        <p:txBody>
          <a:bodyPr/>
          <a:lstStyle/>
          <a:p>
            <a:r>
              <a:rPr lang="de-DE" smtClean="0">
                <a:solidFill>
                  <a:prstClr val="black"/>
                </a:solidFill>
              </a:rPr>
              <a:t>09.06.2016</a:t>
            </a:r>
            <a:endParaRPr lang="de-DE" dirty="0">
              <a:solidFill>
                <a:prstClr val="black"/>
              </a:solidFill>
            </a:endParaRPr>
          </a:p>
        </p:txBody>
      </p:sp>
      <p:sp>
        <p:nvSpPr>
          <p:cNvPr id="14" name="Fußzeilenplatzhalter 13"/>
          <p:cNvSpPr>
            <a:spLocks noGrp="1"/>
          </p:cNvSpPr>
          <p:nvPr>
            <p:ph type="ftr" sz="quarter" idx="11"/>
          </p:nvPr>
        </p:nvSpPr>
        <p:spPr/>
        <p:txBody>
          <a:bodyPr/>
          <a:lstStyle/>
          <a:p>
            <a:r>
              <a:rPr lang="de-DE" smtClean="0">
                <a:solidFill>
                  <a:prstClr val="black"/>
                </a:solidFill>
              </a:rPr>
              <a:t>/ Ergebnispräsentation</a:t>
            </a:r>
            <a:endParaRPr lang="de-DE" dirty="0">
              <a:solidFill>
                <a:prstClr val="black"/>
              </a:solidFill>
            </a:endParaRPr>
          </a:p>
        </p:txBody>
      </p:sp>
      <p:sp>
        <p:nvSpPr>
          <p:cNvPr id="15" name="Foliennummernplatzhalter 14"/>
          <p:cNvSpPr>
            <a:spLocks noGrp="1"/>
          </p:cNvSpPr>
          <p:nvPr>
            <p:ph type="sldNum" sz="quarter" idx="12"/>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cxnSp>
        <p:nvCxnSpPr>
          <p:cNvPr id="11" name="Gerade Verbindung 10"/>
          <p:cNvCxnSpPr/>
          <p:nvPr userDrawn="1"/>
        </p:nvCxnSpPr>
        <p:spPr>
          <a:xfrm>
            <a:off x="756456" y="6534000"/>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553223554"/>
      </p:ext>
    </p:extLst>
  </p:cSld>
  <p:clrMapOvr>
    <a:masterClrMapping/>
  </p:clrMapOvr>
  <p:timing>
    <p:tnLst>
      <p:par>
        <p:cTn id="1" dur="indefinite" restart="never" nodeType="tmRoot"/>
      </p:par>
    </p:tnLst>
  </p:timing>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Drei Inhalte">
    <p:spTree>
      <p:nvGrpSpPr>
        <p:cNvPr id="1" name=""/>
        <p:cNvGrpSpPr/>
        <p:nvPr/>
      </p:nvGrpSpPr>
      <p:grpSpPr>
        <a:xfrm>
          <a:off x="0" y="0"/>
          <a:ext cx="0" cy="0"/>
          <a:chOff x="0" y="0"/>
          <a:chExt cx="0" cy="0"/>
        </a:xfrm>
      </p:grpSpPr>
      <p:sp>
        <p:nvSpPr>
          <p:cNvPr id="2" name="Titel 1"/>
          <p:cNvSpPr>
            <a:spLocks noGrp="1"/>
          </p:cNvSpPr>
          <p:nvPr>
            <p:ph type="title"/>
          </p:nvPr>
        </p:nvSpPr>
        <p:spPr>
          <a:xfrm>
            <a:off x="756000" y="274638"/>
            <a:ext cx="7920000" cy="1143000"/>
          </a:xfrm>
        </p:spPr>
        <p:txBody>
          <a:bodyPr/>
          <a:lstStyle/>
          <a:p>
            <a:r>
              <a:rPr lang="de-DE" smtClean="0"/>
              <a:t>Titelmasterformat durch Klicken bearbeiten</a:t>
            </a:r>
            <a:endParaRPr lang="de-DE" dirty="0"/>
          </a:p>
        </p:txBody>
      </p:sp>
      <p:sp>
        <p:nvSpPr>
          <p:cNvPr id="3" name="Inhaltsplatzhalter 2"/>
          <p:cNvSpPr>
            <a:spLocks noGrp="1"/>
          </p:cNvSpPr>
          <p:nvPr>
            <p:ph sz="half" idx="1"/>
          </p:nvPr>
        </p:nvSpPr>
        <p:spPr>
          <a:xfrm>
            <a:off x="756000" y="1600200"/>
            <a:ext cx="252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p:txBody>
      </p:sp>
      <p:sp>
        <p:nvSpPr>
          <p:cNvPr id="4" name="Inhaltsplatzhalter 3"/>
          <p:cNvSpPr>
            <a:spLocks noGrp="1"/>
          </p:cNvSpPr>
          <p:nvPr>
            <p:ph sz="half" idx="2"/>
          </p:nvPr>
        </p:nvSpPr>
        <p:spPr>
          <a:xfrm>
            <a:off x="3466993" y="1600200"/>
            <a:ext cx="252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p:txBody>
      </p:sp>
      <p:sp>
        <p:nvSpPr>
          <p:cNvPr id="5" name="Inhaltsplatzhalter 3"/>
          <p:cNvSpPr>
            <a:spLocks noGrp="1"/>
          </p:cNvSpPr>
          <p:nvPr>
            <p:ph sz="half" idx="10"/>
          </p:nvPr>
        </p:nvSpPr>
        <p:spPr>
          <a:xfrm>
            <a:off x="6156456" y="1602000"/>
            <a:ext cx="2520000" cy="4525963"/>
          </a:xfrm>
        </p:spPr>
        <p:txBody>
          <a:bodyPr>
            <a:normAutofit/>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p:txBody>
      </p:sp>
      <p:cxnSp>
        <p:nvCxnSpPr>
          <p:cNvPr id="6" name="Gerade Verbindung 5"/>
          <p:cNvCxnSpPr/>
          <p:nvPr userDrawn="1"/>
        </p:nvCxnSpPr>
        <p:spPr>
          <a:xfrm>
            <a:off x="755999" y="1412776"/>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Datumsplatzhalter 12"/>
          <p:cNvSpPr>
            <a:spLocks noGrp="1"/>
          </p:cNvSpPr>
          <p:nvPr>
            <p:ph type="dt" sz="half" idx="11"/>
          </p:nvPr>
        </p:nvSpPr>
        <p:spPr/>
        <p:txBody>
          <a:bodyPr/>
          <a:lstStyle/>
          <a:p>
            <a:r>
              <a:rPr lang="de-DE" smtClean="0">
                <a:solidFill>
                  <a:prstClr val="black"/>
                </a:solidFill>
              </a:rPr>
              <a:t>09.06.2016</a:t>
            </a:r>
            <a:endParaRPr lang="de-DE" dirty="0">
              <a:solidFill>
                <a:prstClr val="black"/>
              </a:solidFill>
            </a:endParaRPr>
          </a:p>
        </p:txBody>
      </p:sp>
      <p:sp>
        <p:nvSpPr>
          <p:cNvPr id="14" name="Fußzeilenplatzhalter 13"/>
          <p:cNvSpPr>
            <a:spLocks noGrp="1"/>
          </p:cNvSpPr>
          <p:nvPr>
            <p:ph type="ftr" sz="quarter" idx="12"/>
          </p:nvPr>
        </p:nvSpPr>
        <p:spPr/>
        <p:txBody>
          <a:bodyPr/>
          <a:lstStyle/>
          <a:p>
            <a:r>
              <a:rPr lang="de-DE" smtClean="0">
                <a:solidFill>
                  <a:prstClr val="black"/>
                </a:solidFill>
              </a:rPr>
              <a:t>/ Ergebnispräsentation</a:t>
            </a:r>
            <a:endParaRPr lang="de-DE" dirty="0">
              <a:solidFill>
                <a:prstClr val="black"/>
              </a:solidFill>
            </a:endParaRPr>
          </a:p>
        </p:txBody>
      </p:sp>
      <p:sp>
        <p:nvSpPr>
          <p:cNvPr id="15" name="Foliennummernplatzhalter 14"/>
          <p:cNvSpPr>
            <a:spLocks noGrp="1"/>
          </p:cNvSpPr>
          <p:nvPr>
            <p:ph type="sldNum" sz="quarter" idx="13"/>
          </p:nvPr>
        </p:nvSpPr>
        <p:spPr/>
        <p:txBody>
          <a:bodyPr/>
          <a:lstStyle/>
          <a:p>
            <a:r>
              <a:rPr lang="de-DE" smtClean="0">
                <a:solidFill>
                  <a:prstClr val="black"/>
                </a:solidFill>
              </a:rPr>
              <a:t>Folie </a:t>
            </a:r>
            <a:fld id="{A7A62E9D-FF3D-4B7D-99D5-6FC77DF94C4A}" type="slidenum">
              <a:rPr lang="de-DE" smtClean="0">
                <a:solidFill>
                  <a:prstClr val="black"/>
                </a:solidFill>
              </a:rPr>
              <a:pPr/>
              <a:t>‹Nr.›</a:t>
            </a:fld>
            <a:endParaRPr lang="de-DE" dirty="0">
              <a:solidFill>
                <a:prstClr val="black"/>
              </a:solidFill>
            </a:endParaRPr>
          </a:p>
        </p:txBody>
      </p:sp>
    </p:spTree>
    <p:extLst>
      <p:ext uri="{BB962C8B-B14F-4D97-AF65-F5344CB8AC3E}">
        <p14:creationId xmlns="" xmlns:p14="http://schemas.microsoft.com/office/powerpoint/2010/main" val="12401965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25.xml"/><Relationship Id="rId13" Type="http://schemas.openxmlformats.org/officeDocument/2006/relationships/theme" Target="../theme/theme10.xml"/><Relationship Id="rId3" Type="http://schemas.openxmlformats.org/officeDocument/2006/relationships/slideLayout" Target="../slideLayouts/slideLayout120.xml"/><Relationship Id="rId7" Type="http://schemas.openxmlformats.org/officeDocument/2006/relationships/slideLayout" Target="../slideLayouts/slideLayout124.xml"/><Relationship Id="rId12" Type="http://schemas.openxmlformats.org/officeDocument/2006/relationships/slideLayout" Target="../slideLayouts/slideLayout129.xml"/><Relationship Id="rId2" Type="http://schemas.openxmlformats.org/officeDocument/2006/relationships/slideLayout" Target="../slideLayouts/slideLayout119.xml"/><Relationship Id="rId1" Type="http://schemas.openxmlformats.org/officeDocument/2006/relationships/slideLayout" Target="../slideLayouts/slideLayout118.xml"/><Relationship Id="rId6" Type="http://schemas.openxmlformats.org/officeDocument/2006/relationships/slideLayout" Target="../slideLayouts/slideLayout123.xml"/><Relationship Id="rId11" Type="http://schemas.openxmlformats.org/officeDocument/2006/relationships/slideLayout" Target="../slideLayouts/slideLayout128.xml"/><Relationship Id="rId5" Type="http://schemas.openxmlformats.org/officeDocument/2006/relationships/slideLayout" Target="../slideLayouts/slideLayout122.xml"/><Relationship Id="rId15" Type="http://schemas.openxmlformats.org/officeDocument/2006/relationships/image" Target="../media/image5.png"/><Relationship Id="rId10" Type="http://schemas.openxmlformats.org/officeDocument/2006/relationships/slideLayout" Target="../slideLayouts/slideLayout127.xml"/><Relationship Id="rId4" Type="http://schemas.openxmlformats.org/officeDocument/2006/relationships/slideLayout" Target="../slideLayouts/slideLayout121.xml"/><Relationship Id="rId9" Type="http://schemas.openxmlformats.org/officeDocument/2006/relationships/slideLayout" Target="../slideLayouts/slideLayout126.xml"/><Relationship Id="rId14" Type="http://schemas.openxmlformats.org/officeDocument/2006/relationships/image" Target="../media/image4.jpeg"/></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37.xml"/><Relationship Id="rId13" Type="http://schemas.openxmlformats.org/officeDocument/2006/relationships/slideLayout" Target="../slideLayouts/slideLayout142.xml"/><Relationship Id="rId18" Type="http://schemas.openxmlformats.org/officeDocument/2006/relationships/image" Target="../media/image2.png"/><Relationship Id="rId3" Type="http://schemas.openxmlformats.org/officeDocument/2006/relationships/slideLayout" Target="../slideLayouts/slideLayout132.xml"/><Relationship Id="rId7" Type="http://schemas.openxmlformats.org/officeDocument/2006/relationships/slideLayout" Target="../slideLayouts/slideLayout136.xml"/><Relationship Id="rId12" Type="http://schemas.openxmlformats.org/officeDocument/2006/relationships/slideLayout" Target="../slideLayouts/slideLayout141.xml"/><Relationship Id="rId17" Type="http://schemas.openxmlformats.org/officeDocument/2006/relationships/theme" Target="../theme/theme11.xml"/><Relationship Id="rId2" Type="http://schemas.openxmlformats.org/officeDocument/2006/relationships/slideLayout" Target="../slideLayouts/slideLayout131.xml"/><Relationship Id="rId16" Type="http://schemas.openxmlformats.org/officeDocument/2006/relationships/slideLayout" Target="../slideLayouts/slideLayout145.xml"/><Relationship Id="rId1" Type="http://schemas.openxmlformats.org/officeDocument/2006/relationships/slideLayout" Target="../slideLayouts/slideLayout130.xml"/><Relationship Id="rId6" Type="http://schemas.openxmlformats.org/officeDocument/2006/relationships/slideLayout" Target="../slideLayouts/slideLayout135.xml"/><Relationship Id="rId11" Type="http://schemas.openxmlformats.org/officeDocument/2006/relationships/slideLayout" Target="../slideLayouts/slideLayout140.xml"/><Relationship Id="rId5" Type="http://schemas.openxmlformats.org/officeDocument/2006/relationships/slideLayout" Target="../slideLayouts/slideLayout134.xml"/><Relationship Id="rId15" Type="http://schemas.openxmlformats.org/officeDocument/2006/relationships/slideLayout" Target="../slideLayouts/slideLayout144.xml"/><Relationship Id="rId10" Type="http://schemas.openxmlformats.org/officeDocument/2006/relationships/slideLayout" Target="../slideLayouts/slideLayout139.xml"/><Relationship Id="rId4" Type="http://schemas.openxmlformats.org/officeDocument/2006/relationships/slideLayout" Target="../slideLayouts/slideLayout133.xml"/><Relationship Id="rId9" Type="http://schemas.openxmlformats.org/officeDocument/2006/relationships/slideLayout" Target="../slideLayouts/slideLayout138.xml"/><Relationship Id="rId14" Type="http://schemas.openxmlformats.org/officeDocument/2006/relationships/slideLayout" Target="../slideLayouts/slideLayout143.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53.xml"/><Relationship Id="rId13" Type="http://schemas.openxmlformats.org/officeDocument/2006/relationships/image" Target="../media/image4.jpeg"/><Relationship Id="rId3" Type="http://schemas.openxmlformats.org/officeDocument/2006/relationships/slideLayout" Target="../slideLayouts/slideLayout148.xml"/><Relationship Id="rId7" Type="http://schemas.openxmlformats.org/officeDocument/2006/relationships/slideLayout" Target="../slideLayouts/slideLayout152.xml"/><Relationship Id="rId12" Type="http://schemas.openxmlformats.org/officeDocument/2006/relationships/theme" Target="../theme/theme12.xml"/><Relationship Id="rId2" Type="http://schemas.openxmlformats.org/officeDocument/2006/relationships/slideLayout" Target="../slideLayouts/slideLayout147.xml"/><Relationship Id="rId1" Type="http://schemas.openxmlformats.org/officeDocument/2006/relationships/slideLayout" Target="../slideLayouts/slideLayout146.xml"/><Relationship Id="rId6" Type="http://schemas.openxmlformats.org/officeDocument/2006/relationships/slideLayout" Target="../slideLayouts/slideLayout151.xml"/><Relationship Id="rId11" Type="http://schemas.openxmlformats.org/officeDocument/2006/relationships/slideLayout" Target="../slideLayouts/slideLayout156.xml"/><Relationship Id="rId5" Type="http://schemas.openxmlformats.org/officeDocument/2006/relationships/slideLayout" Target="../slideLayouts/slideLayout150.xml"/><Relationship Id="rId10" Type="http://schemas.openxmlformats.org/officeDocument/2006/relationships/slideLayout" Target="../slideLayouts/slideLayout155.xml"/><Relationship Id="rId4" Type="http://schemas.openxmlformats.org/officeDocument/2006/relationships/slideLayout" Target="../slideLayouts/slideLayout149.xml"/><Relationship Id="rId9" Type="http://schemas.openxmlformats.org/officeDocument/2006/relationships/slideLayout" Target="../slideLayouts/slideLayout15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2.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heme" Target="../theme/theme2.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image" Target="../media/image3.jpeg"/><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slideLayout" Target="../slideLayouts/slideLayout50.xml"/><Relationship Id="rId18" Type="http://schemas.openxmlformats.org/officeDocument/2006/relationships/image" Target="../media/image2.png"/><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17" Type="http://schemas.openxmlformats.org/officeDocument/2006/relationships/theme" Target="../theme/theme4.xml"/><Relationship Id="rId2" Type="http://schemas.openxmlformats.org/officeDocument/2006/relationships/slideLayout" Target="../slideLayouts/slideLayout39.xml"/><Relationship Id="rId16" Type="http://schemas.openxmlformats.org/officeDocument/2006/relationships/slideLayout" Target="../slideLayouts/slideLayout53.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5" Type="http://schemas.openxmlformats.org/officeDocument/2006/relationships/slideLayout" Target="../slideLayouts/slideLayout5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slideLayout" Target="../slideLayouts/slideLayout51.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1.xml"/><Relationship Id="rId13" Type="http://schemas.openxmlformats.org/officeDocument/2006/relationships/slideLayout" Target="../slideLayouts/slideLayout66.xml"/><Relationship Id="rId18" Type="http://schemas.openxmlformats.org/officeDocument/2006/relationships/image" Target="../media/image2.png"/><Relationship Id="rId3" Type="http://schemas.openxmlformats.org/officeDocument/2006/relationships/slideLayout" Target="../slideLayouts/slideLayout56.xml"/><Relationship Id="rId7" Type="http://schemas.openxmlformats.org/officeDocument/2006/relationships/slideLayout" Target="../slideLayouts/slideLayout60.xml"/><Relationship Id="rId12" Type="http://schemas.openxmlformats.org/officeDocument/2006/relationships/slideLayout" Target="../slideLayouts/slideLayout65.xml"/><Relationship Id="rId17" Type="http://schemas.openxmlformats.org/officeDocument/2006/relationships/theme" Target="../theme/theme5.xml"/><Relationship Id="rId2" Type="http://schemas.openxmlformats.org/officeDocument/2006/relationships/slideLayout" Target="../slideLayouts/slideLayout55.xml"/><Relationship Id="rId16" Type="http://schemas.openxmlformats.org/officeDocument/2006/relationships/slideLayout" Target="../slideLayouts/slideLayout69.xml"/><Relationship Id="rId1" Type="http://schemas.openxmlformats.org/officeDocument/2006/relationships/slideLayout" Target="../slideLayouts/slideLayout54.xml"/><Relationship Id="rId6" Type="http://schemas.openxmlformats.org/officeDocument/2006/relationships/slideLayout" Target="../slideLayouts/slideLayout59.xml"/><Relationship Id="rId11" Type="http://schemas.openxmlformats.org/officeDocument/2006/relationships/slideLayout" Target="../slideLayouts/slideLayout64.xml"/><Relationship Id="rId5" Type="http://schemas.openxmlformats.org/officeDocument/2006/relationships/slideLayout" Target="../slideLayouts/slideLayout58.xml"/><Relationship Id="rId15" Type="http://schemas.openxmlformats.org/officeDocument/2006/relationships/slideLayout" Target="../slideLayouts/slideLayout68.xml"/><Relationship Id="rId10" Type="http://schemas.openxmlformats.org/officeDocument/2006/relationships/slideLayout" Target="../slideLayouts/slideLayout63.xml"/><Relationship Id="rId4" Type="http://schemas.openxmlformats.org/officeDocument/2006/relationships/slideLayout" Target="../slideLayouts/slideLayout57.xml"/><Relationship Id="rId9" Type="http://schemas.openxmlformats.org/officeDocument/2006/relationships/slideLayout" Target="../slideLayouts/slideLayout62.xml"/><Relationship Id="rId14" Type="http://schemas.openxmlformats.org/officeDocument/2006/relationships/slideLayout" Target="../slideLayouts/slideLayout6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7.xml"/><Relationship Id="rId13" Type="http://schemas.openxmlformats.org/officeDocument/2006/relationships/theme" Target="../theme/theme6.xml"/><Relationship Id="rId3" Type="http://schemas.openxmlformats.org/officeDocument/2006/relationships/slideLayout" Target="../slideLayouts/slideLayout72.xml"/><Relationship Id="rId7" Type="http://schemas.openxmlformats.org/officeDocument/2006/relationships/slideLayout" Target="../slideLayouts/slideLayout76.xml"/><Relationship Id="rId12" Type="http://schemas.openxmlformats.org/officeDocument/2006/relationships/slideLayout" Target="../slideLayouts/slideLayout81.xml"/><Relationship Id="rId2" Type="http://schemas.openxmlformats.org/officeDocument/2006/relationships/slideLayout" Target="../slideLayouts/slideLayout71.xml"/><Relationship Id="rId1" Type="http://schemas.openxmlformats.org/officeDocument/2006/relationships/slideLayout" Target="../slideLayouts/slideLayout70.xml"/><Relationship Id="rId6" Type="http://schemas.openxmlformats.org/officeDocument/2006/relationships/slideLayout" Target="../slideLayouts/slideLayout75.xml"/><Relationship Id="rId11" Type="http://schemas.openxmlformats.org/officeDocument/2006/relationships/slideLayout" Target="../slideLayouts/slideLayout80.xml"/><Relationship Id="rId5" Type="http://schemas.openxmlformats.org/officeDocument/2006/relationships/slideLayout" Target="../slideLayouts/slideLayout74.xml"/><Relationship Id="rId15" Type="http://schemas.openxmlformats.org/officeDocument/2006/relationships/image" Target="../media/image5.png"/><Relationship Id="rId10" Type="http://schemas.openxmlformats.org/officeDocument/2006/relationships/slideLayout" Target="../slideLayouts/slideLayout79.xml"/><Relationship Id="rId4" Type="http://schemas.openxmlformats.org/officeDocument/2006/relationships/slideLayout" Target="../slideLayouts/slideLayout73.xml"/><Relationship Id="rId9" Type="http://schemas.openxmlformats.org/officeDocument/2006/relationships/slideLayout" Target="../slideLayouts/slideLayout78.xml"/><Relationship Id="rId14" Type="http://schemas.openxmlformats.org/officeDocument/2006/relationships/image" Target="../media/image4.jpe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9.xml"/><Relationship Id="rId13" Type="http://schemas.openxmlformats.org/officeDocument/2006/relationships/theme" Target="../theme/theme7.xml"/><Relationship Id="rId3" Type="http://schemas.openxmlformats.org/officeDocument/2006/relationships/slideLayout" Target="../slideLayouts/slideLayout84.xml"/><Relationship Id="rId7" Type="http://schemas.openxmlformats.org/officeDocument/2006/relationships/slideLayout" Target="../slideLayouts/slideLayout88.xml"/><Relationship Id="rId12" Type="http://schemas.openxmlformats.org/officeDocument/2006/relationships/slideLayout" Target="../slideLayouts/slideLayout93.xml"/><Relationship Id="rId2" Type="http://schemas.openxmlformats.org/officeDocument/2006/relationships/slideLayout" Target="../slideLayouts/slideLayout83.xml"/><Relationship Id="rId1" Type="http://schemas.openxmlformats.org/officeDocument/2006/relationships/slideLayout" Target="../slideLayouts/slideLayout82.xml"/><Relationship Id="rId6" Type="http://schemas.openxmlformats.org/officeDocument/2006/relationships/slideLayout" Target="../slideLayouts/slideLayout87.xml"/><Relationship Id="rId11" Type="http://schemas.openxmlformats.org/officeDocument/2006/relationships/slideLayout" Target="../slideLayouts/slideLayout92.xml"/><Relationship Id="rId5" Type="http://schemas.openxmlformats.org/officeDocument/2006/relationships/slideLayout" Target="../slideLayouts/slideLayout86.xml"/><Relationship Id="rId15" Type="http://schemas.openxmlformats.org/officeDocument/2006/relationships/image" Target="../media/image5.png"/><Relationship Id="rId10" Type="http://schemas.openxmlformats.org/officeDocument/2006/relationships/slideLayout" Target="../slideLayouts/slideLayout91.xml"/><Relationship Id="rId4" Type="http://schemas.openxmlformats.org/officeDocument/2006/relationships/slideLayout" Target="../slideLayouts/slideLayout85.xml"/><Relationship Id="rId9" Type="http://schemas.openxmlformats.org/officeDocument/2006/relationships/slideLayout" Target="../slideLayouts/slideLayout90.xml"/><Relationship Id="rId14" Type="http://schemas.openxmlformats.org/officeDocument/2006/relationships/image" Target="../media/image4.jpe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01.xml"/><Relationship Id="rId13" Type="http://schemas.openxmlformats.org/officeDocument/2006/relationships/theme" Target="../theme/theme8.xml"/><Relationship Id="rId3" Type="http://schemas.openxmlformats.org/officeDocument/2006/relationships/slideLayout" Target="../slideLayouts/slideLayout96.xml"/><Relationship Id="rId7" Type="http://schemas.openxmlformats.org/officeDocument/2006/relationships/slideLayout" Target="../slideLayouts/slideLayout100.xml"/><Relationship Id="rId12" Type="http://schemas.openxmlformats.org/officeDocument/2006/relationships/slideLayout" Target="../slideLayouts/slideLayout105.xml"/><Relationship Id="rId2" Type="http://schemas.openxmlformats.org/officeDocument/2006/relationships/slideLayout" Target="../slideLayouts/slideLayout95.xml"/><Relationship Id="rId1" Type="http://schemas.openxmlformats.org/officeDocument/2006/relationships/slideLayout" Target="../slideLayouts/slideLayout94.xml"/><Relationship Id="rId6" Type="http://schemas.openxmlformats.org/officeDocument/2006/relationships/slideLayout" Target="../slideLayouts/slideLayout99.xml"/><Relationship Id="rId11" Type="http://schemas.openxmlformats.org/officeDocument/2006/relationships/slideLayout" Target="../slideLayouts/slideLayout104.xml"/><Relationship Id="rId5" Type="http://schemas.openxmlformats.org/officeDocument/2006/relationships/slideLayout" Target="../slideLayouts/slideLayout98.xml"/><Relationship Id="rId15" Type="http://schemas.openxmlformats.org/officeDocument/2006/relationships/image" Target="../media/image5.png"/><Relationship Id="rId10" Type="http://schemas.openxmlformats.org/officeDocument/2006/relationships/slideLayout" Target="../slideLayouts/slideLayout103.xml"/><Relationship Id="rId4" Type="http://schemas.openxmlformats.org/officeDocument/2006/relationships/slideLayout" Target="../slideLayouts/slideLayout97.xml"/><Relationship Id="rId9" Type="http://schemas.openxmlformats.org/officeDocument/2006/relationships/slideLayout" Target="../slideLayouts/slideLayout102.xml"/><Relationship Id="rId14" Type="http://schemas.openxmlformats.org/officeDocument/2006/relationships/image" Target="../media/image4.jpeg"/></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13.xml"/><Relationship Id="rId13" Type="http://schemas.openxmlformats.org/officeDocument/2006/relationships/theme" Target="../theme/theme9.xml"/><Relationship Id="rId3" Type="http://schemas.openxmlformats.org/officeDocument/2006/relationships/slideLayout" Target="../slideLayouts/slideLayout108.xml"/><Relationship Id="rId7" Type="http://schemas.openxmlformats.org/officeDocument/2006/relationships/slideLayout" Target="../slideLayouts/slideLayout112.xml"/><Relationship Id="rId12" Type="http://schemas.openxmlformats.org/officeDocument/2006/relationships/slideLayout" Target="../slideLayouts/slideLayout117.xml"/><Relationship Id="rId2" Type="http://schemas.openxmlformats.org/officeDocument/2006/relationships/slideLayout" Target="../slideLayouts/slideLayout107.xml"/><Relationship Id="rId1" Type="http://schemas.openxmlformats.org/officeDocument/2006/relationships/slideLayout" Target="../slideLayouts/slideLayout106.xml"/><Relationship Id="rId6" Type="http://schemas.openxmlformats.org/officeDocument/2006/relationships/slideLayout" Target="../slideLayouts/slideLayout111.xml"/><Relationship Id="rId11" Type="http://schemas.openxmlformats.org/officeDocument/2006/relationships/slideLayout" Target="../slideLayouts/slideLayout116.xml"/><Relationship Id="rId5" Type="http://schemas.openxmlformats.org/officeDocument/2006/relationships/slideLayout" Target="../slideLayouts/slideLayout110.xml"/><Relationship Id="rId15" Type="http://schemas.openxmlformats.org/officeDocument/2006/relationships/image" Target="../media/image5.png"/><Relationship Id="rId10" Type="http://schemas.openxmlformats.org/officeDocument/2006/relationships/slideLayout" Target="../slideLayouts/slideLayout115.xml"/><Relationship Id="rId4" Type="http://schemas.openxmlformats.org/officeDocument/2006/relationships/slideLayout" Target="../slideLayouts/slideLayout109.xml"/><Relationship Id="rId9" Type="http://schemas.openxmlformats.org/officeDocument/2006/relationships/slideLayout" Target="../slideLayouts/slideLayout114.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ChangeArrowheads="1"/>
          </p:cNvSpPr>
          <p:nvPr/>
        </p:nvSpPr>
        <p:spPr bwMode="auto">
          <a:xfrm>
            <a:off x="0" y="0"/>
            <a:ext cx="9144000" cy="1150938"/>
          </a:xfrm>
          <a:prstGeom prst="rect">
            <a:avLst/>
          </a:prstGeom>
          <a:gradFill rotWithShape="1">
            <a:gsLst>
              <a:gs pos="0">
                <a:srgbClr val="CCECFF"/>
              </a:gs>
              <a:gs pos="100000">
                <a:srgbClr val="205B9E"/>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de-DE"/>
          </a:p>
        </p:txBody>
      </p:sp>
      <p:sp>
        <p:nvSpPr>
          <p:cNvPr id="1027" name="Rectangle 5"/>
          <p:cNvSpPr>
            <a:spLocks noChangeArrowheads="1"/>
          </p:cNvSpPr>
          <p:nvPr/>
        </p:nvSpPr>
        <p:spPr bwMode="auto">
          <a:xfrm flipV="1">
            <a:off x="0" y="1125538"/>
            <a:ext cx="9144000" cy="36512"/>
          </a:xfrm>
          <a:prstGeom prst="rect">
            <a:avLst/>
          </a:prstGeom>
          <a:gradFill rotWithShape="1">
            <a:gsLst>
              <a:gs pos="0">
                <a:srgbClr val="205B9E"/>
              </a:gs>
              <a:gs pos="50000">
                <a:srgbClr val="CCECFF"/>
              </a:gs>
              <a:gs pos="100000">
                <a:srgbClr val="205B9E"/>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de-DE"/>
          </a:p>
        </p:txBody>
      </p:sp>
      <p:sp>
        <p:nvSpPr>
          <p:cNvPr id="1028" name="Rectangle 7"/>
          <p:cNvSpPr>
            <a:spLocks noGrp="1" noChangeArrowheads="1"/>
          </p:cNvSpPr>
          <p:nvPr>
            <p:ph type="body" idx="1"/>
          </p:nvPr>
        </p:nvSpPr>
        <p:spPr bwMode="auto">
          <a:xfrm>
            <a:off x="323850" y="2708275"/>
            <a:ext cx="8569325" cy="3417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24" tIns="45712" rIns="91424" bIns="45712"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1029" name="Rectangle 10"/>
          <p:cNvSpPr>
            <a:spLocks noGrp="1" noChangeArrowheads="1"/>
          </p:cNvSpPr>
          <p:nvPr>
            <p:ph type="title"/>
          </p:nvPr>
        </p:nvSpPr>
        <p:spPr bwMode="auto">
          <a:xfrm>
            <a:off x="242888" y="188913"/>
            <a:ext cx="5862637"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24" tIns="45712" rIns="91424" bIns="45712" numCol="1" anchor="ctr" anchorCtr="0" compatLnSpc="1">
            <a:prstTxWarp prst="textNoShape">
              <a:avLst/>
            </a:prstTxWarp>
          </a:bodyPr>
          <a:lstStyle/>
          <a:p>
            <a:pPr lvl="0"/>
            <a:r>
              <a:rPr lang="de-DE" dirty="0" smtClean="0"/>
              <a:t>Institut für Bildung, Beruf und Technik</a:t>
            </a:r>
            <a:br>
              <a:rPr lang="de-DE" dirty="0" smtClean="0"/>
            </a:br>
            <a:r>
              <a:rPr lang="de-DE" dirty="0" smtClean="0"/>
              <a:t>Abteilung: Technik und ihre Didaktik</a:t>
            </a:r>
          </a:p>
        </p:txBody>
      </p:sp>
      <p:pic>
        <p:nvPicPr>
          <p:cNvPr id="1030" name="Picture 21" descr="ph-Logo_3zeilig-linie"/>
          <p:cNvPicPr>
            <a:picLocks noChangeAspect="1" noChangeArrowheads="1"/>
          </p:cNvPicPr>
          <p:nvPr/>
        </p:nvPicPr>
        <p:blipFill>
          <a:blip r:embed="rId14" cstate="print">
            <a:extLst>
              <a:ext uri="{28A0092B-C50C-407E-A947-70E740481C1C}">
                <a14:useLocalDpi xmlns="" xmlns:a14="http://schemas.microsoft.com/office/drawing/2010/main" val="0"/>
              </a:ext>
            </a:extLst>
          </a:blip>
          <a:srcRect/>
          <a:stretch>
            <a:fillRect/>
          </a:stretch>
        </p:blipFill>
        <p:spPr bwMode="auto">
          <a:xfrm>
            <a:off x="6429375" y="220663"/>
            <a:ext cx="2519363" cy="755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33" r:id="rId12"/>
  </p:sldLayoutIdLst>
  <p:transition/>
  <p:txStyles>
    <p:titleStyle>
      <a:lvl1pPr algn="l" rtl="0" eaLnBrk="1" fontAlgn="base" hangingPunct="1">
        <a:spcBef>
          <a:spcPct val="0"/>
        </a:spcBef>
        <a:spcAft>
          <a:spcPct val="0"/>
        </a:spcAft>
        <a:defRPr sz="2100" b="1" baseline="0">
          <a:solidFill>
            <a:schemeClr val="bg1"/>
          </a:solidFill>
          <a:latin typeface="+mj-lt"/>
          <a:ea typeface="+mj-ea"/>
          <a:cs typeface="+mj-cs"/>
        </a:defRPr>
      </a:lvl1pPr>
      <a:lvl2pPr algn="l" rtl="0" eaLnBrk="1" fontAlgn="base" hangingPunct="1">
        <a:spcBef>
          <a:spcPct val="0"/>
        </a:spcBef>
        <a:spcAft>
          <a:spcPct val="0"/>
        </a:spcAft>
        <a:defRPr sz="2100" b="1">
          <a:solidFill>
            <a:schemeClr val="bg1"/>
          </a:solidFill>
          <a:latin typeface="Arial" pitchFamily="34" charset="0"/>
        </a:defRPr>
      </a:lvl2pPr>
      <a:lvl3pPr algn="l" rtl="0" eaLnBrk="1" fontAlgn="base" hangingPunct="1">
        <a:spcBef>
          <a:spcPct val="0"/>
        </a:spcBef>
        <a:spcAft>
          <a:spcPct val="0"/>
        </a:spcAft>
        <a:defRPr sz="2100" b="1">
          <a:solidFill>
            <a:schemeClr val="bg1"/>
          </a:solidFill>
          <a:latin typeface="Arial" pitchFamily="34" charset="0"/>
        </a:defRPr>
      </a:lvl3pPr>
      <a:lvl4pPr algn="l" rtl="0" eaLnBrk="1" fontAlgn="base" hangingPunct="1">
        <a:spcBef>
          <a:spcPct val="0"/>
        </a:spcBef>
        <a:spcAft>
          <a:spcPct val="0"/>
        </a:spcAft>
        <a:defRPr sz="2100" b="1">
          <a:solidFill>
            <a:schemeClr val="bg1"/>
          </a:solidFill>
          <a:latin typeface="Arial" pitchFamily="34" charset="0"/>
        </a:defRPr>
      </a:lvl4pPr>
      <a:lvl5pPr algn="l" rtl="0" eaLnBrk="1" fontAlgn="base" hangingPunct="1">
        <a:spcBef>
          <a:spcPct val="0"/>
        </a:spcBef>
        <a:spcAft>
          <a:spcPct val="0"/>
        </a:spcAft>
        <a:defRPr sz="2100" b="1">
          <a:solidFill>
            <a:schemeClr val="bg1"/>
          </a:solidFill>
          <a:latin typeface="Arial" pitchFamily="34" charset="0"/>
        </a:defRPr>
      </a:lvl5pPr>
      <a:lvl6pPr marL="457200" algn="l" rtl="0" eaLnBrk="1" fontAlgn="base" hangingPunct="1">
        <a:spcBef>
          <a:spcPct val="0"/>
        </a:spcBef>
        <a:spcAft>
          <a:spcPct val="0"/>
        </a:spcAft>
        <a:defRPr sz="2100" b="1">
          <a:solidFill>
            <a:schemeClr val="bg1"/>
          </a:solidFill>
          <a:latin typeface="Arial" pitchFamily="34" charset="0"/>
        </a:defRPr>
      </a:lvl6pPr>
      <a:lvl7pPr marL="914400" algn="l" rtl="0" eaLnBrk="1" fontAlgn="base" hangingPunct="1">
        <a:spcBef>
          <a:spcPct val="0"/>
        </a:spcBef>
        <a:spcAft>
          <a:spcPct val="0"/>
        </a:spcAft>
        <a:defRPr sz="2100" b="1">
          <a:solidFill>
            <a:schemeClr val="bg1"/>
          </a:solidFill>
          <a:latin typeface="Arial" pitchFamily="34" charset="0"/>
        </a:defRPr>
      </a:lvl7pPr>
      <a:lvl8pPr marL="1371600" algn="l" rtl="0" eaLnBrk="1" fontAlgn="base" hangingPunct="1">
        <a:spcBef>
          <a:spcPct val="0"/>
        </a:spcBef>
        <a:spcAft>
          <a:spcPct val="0"/>
        </a:spcAft>
        <a:defRPr sz="2100" b="1">
          <a:solidFill>
            <a:schemeClr val="bg1"/>
          </a:solidFill>
          <a:latin typeface="Arial" pitchFamily="34" charset="0"/>
        </a:defRPr>
      </a:lvl8pPr>
      <a:lvl9pPr marL="1828800" algn="l" rtl="0" eaLnBrk="1" fontAlgn="base" hangingPunct="1">
        <a:spcBef>
          <a:spcPct val="0"/>
        </a:spcBef>
        <a:spcAft>
          <a:spcPct val="0"/>
        </a:spcAft>
        <a:defRPr sz="2100" b="1">
          <a:solidFill>
            <a:schemeClr val="bg1"/>
          </a:solidFill>
          <a:latin typeface="Arial" pitchFamily="34" charset="0"/>
        </a:defRPr>
      </a:lvl9pPr>
    </p:titleStyle>
    <p:bodyStyle>
      <a:lvl1pPr marL="342900" indent="-342900" algn="l" rtl="0" eaLnBrk="1" fontAlgn="base" hangingPunct="1">
        <a:spcBef>
          <a:spcPct val="20000"/>
        </a:spcBef>
        <a:spcAft>
          <a:spcPct val="0"/>
        </a:spcAft>
        <a:buChar char="•"/>
        <a:defRPr sz="32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800">
          <a:solidFill>
            <a:schemeClr val="bg1"/>
          </a:solidFill>
          <a:latin typeface="+mn-lt"/>
        </a:defRPr>
      </a:lvl2pPr>
      <a:lvl3pPr marL="1143000" indent="-228600" algn="l" rtl="0" eaLnBrk="1" fontAlgn="base" hangingPunct="1">
        <a:spcBef>
          <a:spcPct val="20000"/>
        </a:spcBef>
        <a:spcAft>
          <a:spcPct val="0"/>
        </a:spcAft>
        <a:buChar char="•"/>
        <a:defRPr sz="2400">
          <a:solidFill>
            <a:schemeClr val="bg1"/>
          </a:solidFill>
          <a:latin typeface="+mn-lt"/>
        </a:defRPr>
      </a:lvl3pPr>
      <a:lvl4pPr marL="1600200" indent="-228600" algn="l" rtl="0" eaLnBrk="1" fontAlgn="base" hangingPunct="1">
        <a:spcBef>
          <a:spcPct val="20000"/>
        </a:spcBef>
        <a:spcAft>
          <a:spcPct val="0"/>
        </a:spcAft>
        <a:buChar char="–"/>
        <a:defRPr sz="2000">
          <a:solidFill>
            <a:schemeClr val="bg1"/>
          </a:solidFill>
          <a:latin typeface="+mn-lt"/>
        </a:defRPr>
      </a:lvl4pPr>
      <a:lvl5pPr marL="2055813" indent="-227013" algn="l" rtl="0" eaLnBrk="1" fontAlgn="base" hangingPunct="1">
        <a:spcBef>
          <a:spcPct val="20000"/>
        </a:spcBef>
        <a:spcAft>
          <a:spcPct val="0"/>
        </a:spcAft>
        <a:buChar char="»"/>
        <a:defRPr sz="2000">
          <a:solidFill>
            <a:schemeClr val="bg1"/>
          </a:solidFill>
          <a:latin typeface="+mn-lt"/>
        </a:defRPr>
      </a:lvl5pPr>
      <a:lvl6pPr marL="2513013" indent="-227013" algn="l" rtl="0" eaLnBrk="1" fontAlgn="base" hangingPunct="1">
        <a:spcBef>
          <a:spcPct val="20000"/>
        </a:spcBef>
        <a:spcAft>
          <a:spcPct val="0"/>
        </a:spcAft>
        <a:buChar char="»"/>
        <a:defRPr sz="2000">
          <a:solidFill>
            <a:schemeClr val="bg1"/>
          </a:solidFill>
          <a:latin typeface="+mn-lt"/>
        </a:defRPr>
      </a:lvl6pPr>
      <a:lvl7pPr marL="2970213" indent="-227013" algn="l" rtl="0" eaLnBrk="1" fontAlgn="base" hangingPunct="1">
        <a:spcBef>
          <a:spcPct val="20000"/>
        </a:spcBef>
        <a:spcAft>
          <a:spcPct val="0"/>
        </a:spcAft>
        <a:buChar char="»"/>
        <a:defRPr sz="2000">
          <a:solidFill>
            <a:schemeClr val="bg1"/>
          </a:solidFill>
          <a:latin typeface="+mn-lt"/>
        </a:defRPr>
      </a:lvl7pPr>
      <a:lvl8pPr marL="3427413" indent="-227013" algn="l" rtl="0" eaLnBrk="1" fontAlgn="base" hangingPunct="1">
        <a:spcBef>
          <a:spcPct val="20000"/>
        </a:spcBef>
        <a:spcAft>
          <a:spcPct val="0"/>
        </a:spcAft>
        <a:buChar char="»"/>
        <a:defRPr sz="2000">
          <a:solidFill>
            <a:schemeClr val="bg1"/>
          </a:solidFill>
          <a:latin typeface="+mn-lt"/>
        </a:defRPr>
      </a:lvl8pPr>
      <a:lvl9pPr marL="3884613" indent="-227013" algn="l" rtl="0" eaLnBrk="1" fontAlgn="base" hangingPunct="1">
        <a:spcBef>
          <a:spcPct val="20000"/>
        </a:spcBef>
        <a:spcAft>
          <a:spcPct val="0"/>
        </a:spcAft>
        <a:buChar char="»"/>
        <a:defRPr sz="2000">
          <a:solidFill>
            <a:schemeClr val="bg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755576" y="274638"/>
            <a:ext cx="7920000" cy="1144587"/>
          </a:xfrm>
          <a:prstGeom prst="rect">
            <a:avLst/>
          </a:prstGeom>
        </p:spPr>
        <p:txBody>
          <a:bodyPr vert="horz" lIns="91440" tIns="45720" rIns="91440" bIns="45720" rtlCol="0" anchor="b">
            <a:norm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756456" y="1600200"/>
            <a:ext cx="7920000" cy="4525963"/>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2"/>
          </p:nvPr>
        </p:nvSpPr>
        <p:spPr>
          <a:xfrm>
            <a:off x="7236296" y="6541200"/>
            <a:ext cx="1500386" cy="268139"/>
          </a:xfrm>
          <a:prstGeom prst="rect">
            <a:avLst/>
          </a:prstGeom>
        </p:spPr>
        <p:txBody>
          <a:bodyPr vert="horz" wrap="none" lIns="91440" tIns="45720" rIns="91440" bIns="45720" rtlCol="0" anchor="ctr"/>
          <a:lstStyle>
            <a:lvl1pPr algn="r">
              <a:defRPr sz="1000">
                <a:solidFill>
                  <a:schemeClr val="tx1"/>
                </a:solidFill>
              </a:defRPr>
            </a:lvl1pPr>
          </a:lstStyle>
          <a:p>
            <a:pPr fontAlgn="auto">
              <a:spcBef>
                <a:spcPts val="0"/>
              </a:spcBef>
              <a:spcAft>
                <a:spcPts val="0"/>
              </a:spcAft>
            </a:pPr>
            <a:r>
              <a:rPr lang="de-DE" dirty="0" smtClean="0">
                <a:solidFill>
                  <a:prstClr val="black"/>
                </a:solidFill>
                <a:latin typeface="Arial"/>
              </a:rPr>
              <a:t>19.09.2016</a:t>
            </a:r>
            <a:endParaRPr lang="de-DE" dirty="0">
              <a:solidFill>
                <a:prstClr val="black"/>
              </a:solidFill>
              <a:latin typeface="Arial"/>
            </a:endParaRPr>
          </a:p>
        </p:txBody>
      </p:sp>
      <p:sp>
        <p:nvSpPr>
          <p:cNvPr id="5" name="Fußzeilenplatzhalter 4"/>
          <p:cNvSpPr>
            <a:spLocks noGrp="1"/>
          </p:cNvSpPr>
          <p:nvPr>
            <p:ph type="ftr" sz="quarter" idx="3"/>
          </p:nvPr>
        </p:nvSpPr>
        <p:spPr>
          <a:xfrm>
            <a:off x="1222778" y="6541200"/>
            <a:ext cx="6020096" cy="268139"/>
          </a:xfrm>
          <a:prstGeom prst="rect">
            <a:avLst/>
          </a:prstGeom>
        </p:spPr>
        <p:txBody>
          <a:bodyPr vert="horz" wrap="none" lIns="0" tIns="45720" rIns="91440" bIns="45720" rtlCol="0" anchor="ctr"/>
          <a:lstStyle>
            <a:lvl1pPr algn="l">
              <a:defRPr sz="1000">
                <a:solidFill>
                  <a:schemeClr val="tx1"/>
                </a:solidFill>
              </a:defRPr>
            </a:lvl1pPr>
          </a:lstStyle>
          <a:p>
            <a:pPr fontAlgn="auto">
              <a:spcBef>
                <a:spcPts val="0"/>
              </a:spcBef>
              <a:spcAft>
                <a:spcPts val="0"/>
              </a:spcAft>
            </a:pPr>
            <a:r>
              <a:rPr lang="de-DE" smtClean="0">
                <a:solidFill>
                  <a:prstClr val="black"/>
                </a:solidFill>
                <a:latin typeface="Arial"/>
              </a:rPr>
              <a:t>/ Ergebnispräsentation</a:t>
            </a:r>
            <a:endParaRPr lang="de-DE" dirty="0">
              <a:solidFill>
                <a:prstClr val="black"/>
              </a:solidFill>
              <a:latin typeface="Arial"/>
            </a:endParaRPr>
          </a:p>
        </p:txBody>
      </p:sp>
      <p:pic>
        <p:nvPicPr>
          <p:cNvPr id="8" name="Picture 7" descr="\\GR-SERVER\gr_all\gr_projects_aktuell\verbaende_design\logo\Verbaende Logos 01-2010\baymevbm\baymevbm_RGB.jpg"/>
          <p:cNvPicPr>
            <a:picLocks noChangeAspect="1" noChangeArrowheads="1"/>
          </p:cNvPicPr>
          <p:nvPr/>
        </p:nvPicPr>
        <p:blipFill>
          <a:blip r:embed="rId14" cstate="print">
            <a:extLst>
              <a:ext uri="{28A0092B-C50C-407E-A947-70E740481C1C}">
                <a14:useLocalDpi xmlns="" xmlns:a14="http://schemas.microsoft.com/office/drawing/2010/main" val="0"/>
              </a:ext>
            </a:extLst>
          </a:blip>
          <a:srcRect b="29517"/>
          <a:stretch>
            <a:fillRect/>
          </a:stretch>
        </p:blipFill>
        <p:spPr bwMode="auto">
          <a:xfrm>
            <a:off x="6819900" y="328613"/>
            <a:ext cx="1914525" cy="288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Foliennummernplatzhalter 5"/>
          <p:cNvSpPr>
            <a:spLocks noGrp="1"/>
          </p:cNvSpPr>
          <p:nvPr>
            <p:ph type="sldNum" sz="quarter" idx="4"/>
          </p:nvPr>
        </p:nvSpPr>
        <p:spPr>
          <a:xfrm>
            <a:off x="756456" y="6541200"/>
            <a:ext cx="432000" cy="270000"/>
          </a:xfrm>
          <a:prstGeom prst="rect">
            <a:avLst/>
          </a:prstGeom>
        </p:spPr>
        <p:txBody>
          <a:bodyPr vert="horz" wrap="none" lIns="0" tIns="45720" rIns="0" bIns="45720" rtlCol="0" anchor="ctr"/>
          <a:lstStyle>
            <a:lvl1pPr algn="l">
              <a:defRPr sz="1000">
                <a:solidFill>
                  <a:schemeClr val="tx1"/>
                </a:solidFill>
              </a:defRPr>
            </a:lvl1pPr>
          </a:lstStyle>
          <a:p>
            <a:pPr fontAlgn="auto">
              <a:spcBef>
                <a:spcPts val="0"/>
              </a:spcBef>
              <a:spcAft>
                <a:spcPts val="0"/>
              </a:spcAft>
            </a:pPr>
            <a:r>
              <a:rPr lang="de-DE" dirty="0" smtClean="0">
                <a:solidFill>
                  <a:prstClr val="black"/>
                </a:solidFill>
                <a:latin typeface="Arial"/>
              </a:rPr>
              <a:t>Folie </a:t>
            </a:r>
            <a:fld id="{A7A62E9D-FF3D-4B7D-99D5-6FC77DF94C4A}" type="slidenum">
              <a:rPr lang="de-DE" smtClean="0">
                <a:solidFill>
                  <a:prstClr val="black"/>
                </a:solidFill>
                <a:latin typeface="Arial"/>
              </a:rPr>
              <a:pPr fontAlgn="auto">
                <a:spcBef>
                  <a:spcPts val="0"/>
                </a:spcBef>
                <a:spcAft>
                  <a:spcPts val="0"/>
                </a:spcAft>
              </a:pPr>
              <a:t>‹Nr.›</a:t>
            </a:fld>
            <a:endParaRPr lang="de-DE" dirty="0">
              <a:solidFill>
                <a:prstClr val="black"/>
              </a:solidFill>
              <a:latin typeface="Arial"/>
            </a:endParaRPr>
          </a:p>
        </p:txBody>
      </p:sp>
      <p:cxnSp>
        <p:nvCxnSpPr>
          <p:cNvPr id="9" name="Gerade Verbindung 8"/>
          <p:cNvCxnSpPr/>
          <p:nvPr/>
        </p:nvCxnSpPr>
        <p:spPr>
          <a:xfrm>
            <a:off x="756456" y="6534000"/>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18" descr="ph-Logo_3zeilig_linie_blau"/>
          <p:cNvPicPr>
            <a:picLocks noChangeAspect="1" noChangeArrowheads="1"/>
          </p:cNvPicPr>
          <p:nvPr userDrawn="1"/>
        </p:nvPicPr>
        <p:blipFill>
          <a:blip r:embed="rId15" cstate="print">
            <a:extLst>
              <a:ext uri="{28A0092B-C50C-407E-A947-70E740481C1C}">
                <a14:useLocalDpi xmlns="" xmlns:a14="http://schemas.microsoft.com/office/drawing/2010/main" val="0"/>
              </a:ext>
            </a:extLst>
          </a:blip>
          <a:srcRect/>
          <a:stretch>
            <a:fillRect/>
          </a:stretch>
        </p:blipFill>
        <p:spPr bwMode="auto">
          <a:xfrm>
            <a:off x="755576" y="314117"/>
            <a:ext cx="1766894" cy="5298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610404364"/>
      </p:ext>
    </p:extLst>
  </p:cSld>
  <p:clrMap bg1="lt1" tx1="dk1" bg2="lt2" tx2="dk2" accent1="accent1" accent2="accent2" accent3="accent3" accent4="accent4" accent5="accent5" accent6="accent6" hlink="hlink" folHlink="folHlink"/>
  <p:sldLayoutIdLst>
    <p:sldLayoutId id="2147483824" r:id="rId1"/>
    <p:sldLayoutId id="2147483825" r:id="rId2"/>
    <p:sldLayoutId id="2147483826" r:id="rId3"/>
    <p:sldLayoutId id="2147483827" r:id="rId4"/>
    <p:sldLayoutId id="2147483828" r:id="rId5"/>
    <p:sldLayoutId id="2147483829" r:id="rId6"/>
    <p:sldLayoutId id="2147483830" r:id="rId7"/>
    <p:sldLayoutId id="2147483831" r:id="rId8"/>
    <p:sldLayoutId id="2147483832" r:id="rId9"/>
    <p:sldLayoutId id="2147483833" r:id="rId10"/>
    <p:sldLayoutId id="2147483834" r:id="rId11"/>
    <p:sldLayoutId id="2147483835" r:id="rId12"/>
  </p:sldLayoutIdLst>
  <p:timing>
    <p:tnLst>
      <p:par>
        <p:cTn id="1" dur="indefinite" restart="never" nodeType="tmRoot"/>
      </p:par>
    </p:tnLst>
  </p:timing>
  <p:hf hdr="0"/>
  <p:txStyles>
    <p:titleStyle>
      <a:lvl1pPr algn="l" defTabSz="914400" rtl="0" eaLnBrk="1" latinLnBrk="0" hangingPunct="1">
        <a:spcBef>
          <a:spcPct val="0"/>
        </a:spcBef>
        <a:buNone/>
        <a:defRPr sz="28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1pPr>
      <a:lvl2pPr marL="742950" indent="-28575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4055" name="Rectangle 7"/>
          <p:cNvSpPr>
            <a:spLocks noChangeArrowheads="1"/>
          </p:cNvSpPr>
          <p:nvPr/>
        </p:nvSpPr>
        <p:spPr bwMode="auto">
          <a:xfrm>
            <a:off x="0" y="1"/>
            <a:ext cx="9144000" cy="882650"/>
          </a:xfrm>
          <a:prstGeom prst="rect">
            <a:avLst/>
          </a:prstGeom>
          <a:gradFill rotWithShape="1">
            <a:gsLst>
              <a:gs pos="0">
                <a:srgbClr val="205B9E">
                  <a:alpha val="60001"/>
                </a:srgbClr>
              </a:gs>
              <a:gs pos="50000">
                <a:srgbClr val="CCECFF"/>
              </a:gs>
              <a:gs pos="100000">
                <a:srgbClr val="205B9E">
                  <a:alpha val="60001"/>
                </a:srgbClr>
              </a:gs>
            </a:gsLst>
            <a:lin ang="0" scaled="1"/>
          </a:gradFill>
          <a:ln w="9525">
            <a:noFill/>
            <a:miter lim="800000"/>
            <a:headEnd/>
            <a:tailEnd/>
          </a:ln>
          <a:effectLst/>
        </p:spPr>
        <p:txBody>
          <a:bodyPr wrap="none" anchor="ctr"/>
          <a:lstStyle/>
          <a:p>
            <a:pPr algn="ctr">
              <a:defRPr/>
            </a:pPr>
            <a:endParaRPr lang="de-DE" sz="1800">
              <a:solidFill>
                <a:srgbClr val="205B9E"/>
              </a:solidFill>
              <a:latin typeface="Arial" pitchFamily="34" charset="0"/>
            </a:endParaRPr>
          </a:p>
        </p:txBody>
      </p:sp>
      <p:sp>
        <p:nvSpPr>
          <p:cNvPr id="2053" name="Rectangle 12"/>
          <p:cNvSpPr>
            <a:spLocks noGrp="1" noChangeArrowheads="1"/>
          </p:cNvSpPr>
          <p:nvPr>
            <p:ph type="body" idx="1"/>
          </p:nvPr>
        </p:nvSpPr>
        <p:spPr bwMode="auto">
          <a:xfrm>
            <a:off x="325441" y="1009652"/>
            <a:ext cx="8535987" cy="4837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grpSp>
        <p:nvGrpSpPr>
          <p:cNvPr id="2054" name="Group 19"/>
          <p:cNvGrpSpPr>
            <a:grpSpLocks/>
          </p:cNvGrpSpPr>
          <p:nvPr/>
        </p:nvGrpSpPr>
        <p:grpSpPr bwMode="auto">
          <a:xfrm>
            <a:off x="284165" y="5970593"/>
            <a:ext cx="8612187" cy="720725"/>
            <a:chOff x="179" y="3695"/>
            <a:chExt cx="5425" cy="454"/>
          </a:xfrm>
        </p:grpSpPr>
        <p:sp>
          <p:nvSpPr>
            <p:cNvPr id="2057" name="Line 14"/>
            <p:cNvSpPr>
              <a:spLocks noChangeShapeType="1"/>
            </p:cNvSpPr>
            <p:nvPr/>
          </p:nvSpPr>
          <p:spPr bwMode="auto">
            <a:xfrm flipV="1">
              <a:off x="179" y="3879"/>
              <a:ext cx="3753" cy="12"/>
            </a:xfrm>
            <a:prstGeom prst="line">
              <a:avLst/>
            </a:prstGeom>
            <a:noFill/>
            <a:ln w="12700">
              <a:solidFill>
                <a:srgbClr val="205B9E"/>
              </a:solidFill>
              <a:round/>
              <a:headEnd/>
              <a:tailEnd/>
            </a:ln>
            <a:extLst>
              <a:ext uri="{909E8E84-426E-40DD-AFC4-6F175D3DCCD1}">
                <a14:hiddenFill xmlns="" xmlns:a14="http://schemas.microsoft.com/office/drawing/2010/main">
                  <a:noFill/>
                </a14:hiddenFill>
              </a:ext>
            </a:extLst>
          </p:spPr>
          <p:txBody>
            <a:bodyPr/>
            <a:lstStyle/>
            <a:p>
              <a:endParaRPr lang="de-DE">
                <a:solidFill>
                  <a:srgbClr val="FFFFFF"/>
                </a:solidFill>
              </a:endParaRPr>
            </a:p>
          </p:txBody>
        </p:sp>
        <p:pic>
          <p:nvPicPr>
            <p:cNvPr id="2058" name="Picture 18" descr="ph-Logo_3zeilig_linie_blau"/>
            <p:cNvPicPr>
              <a:picLocks noChangeAspect="1" noChangeArrowheads="1"/>
            </p:cNvPicPr>
            <p:nvPr/>
          </p:nvPicPr>
          <p:blipFill>
            <a:blip r:embed="rId18" cstate="print">
              <a:extLst>
                <a:ext uri="{28A0092B-C50C-407E-A947-70E740481C1C}">
                  <a14:useLocalDpi xmlns="" xmlns:a14="http://schemas.microsoft.com/office/drawing/2010/main" val="0"/>
                </a:ext>
              </a:extLst>
            </a:blip>
            <a:srcRect/>
            <a:stretch>
              <a:fillRect/>
            </a:stretch>
          </p:blipFill>
          <p:spPr bwMode="auto">
            <a:xfrm>
              <a:off x="4090" y="3695"/>
              <a:ext cx="1514" cy="4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2055" name="AutoShape 20"/>
          <p:cNvSpPr>
            <a:spLocks noChangeAspect="1" noChangeArrowheads="1"/>
          </p:cNvSpPr>
          <p:nvPr/>
        </p:nvSpPr>
        <p:spPr bwMode="auto">
          <a:xfrm>
            <a:off x="2343157" y="-293688"/>
            <a:ext cx="2416175" cy="1995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de-DE">
              <a:solidFill>
                <a:srgbClr val="FFFFFF"/>
              </a:solidFill>
            </a:endParaRPr>
          </a:p>
        </p:txBody>
      </p:sp>
      <p:sp>
        <p:nvSpPr>
          <p:cNvPr id="10" name="Fußzeilenplatzhalter 3"/>
          <p:cNvSpPr txBox="1">
            <a:spLocks/>
          </p:cNvSpPr>
          <p:nvPr/>
        </p:nvSpPr>
        <p:spPr>
          <a:xfrm>
            <a:off x="255591" y="6315075"/>
            <a:ext cx="6057900" cy="431800"/>
          </a:xfrm>
          <a:prstGeom prst="rect">
            <a:avLst/>
          </a:prstGeom>
        </p:spPr>
        <p:txBody>
          <a:bodyPr/>
          <a:lstStyle>
            <a:lvl1pPr eaLnBrk="0" hangingPunct="0">
              <a:tabLst>
                <a:tab pos="893763" algn="l"/>
                <a:tab pos="1706563" algn="l"/>
              </a:tabLst>
              <a:defRPr sz="1600">
                <a:solidFill>
                  <a:schemeClr val="bg1"/>
                </a:solidFill>
                <a:latin typeface="Arial" charset="0"/>
              </a:defRPr>
            </a:lvl1pPr>
            <a:lvl2pPr marL="742950" indent="-285750" eaLnBrk="0" hangingPunct="0">
              <a:tabLst>
                <a:tab pos="893763" algn="l"/>
                <a:tab pos="1706563" algn="l"/>
              </a:tabLst>
              <a:defRPr sz="1600">
                <a:solidFill>
                  <a:schemeClr val="bg1"/>
                </a:solidFill>
                <a:latin typeface="Arial" charset="0"/>
              </a:defRPr>
            </a:lvl2pPr>
            <a:lvl3pPr marL="1143000" indent="-228600" eaLnBrk="0" hangingPunct="0">
              <a:tabLst>
                <a:tab pos="893763" algn="l"/>
                <a:tab pos="1706563" algn="l"/>
              </a:tabLst>
              <a:defRPr sz="1600">
                <a:solidFill>
                  <a:schemeClr val="bg1"/>
                </a:solidFill>
                <a:latin typeface="Arial" charset="0"/>
              </a:defRPr>
            </a:lvl3pPr>
            <a:lvl4pPr marL="1600200" indent="-228600" eaLnBrk="0" hangingPunct="0">
              <a:tabLst>
                <a:tab pos="893763" algn="l"/>
                <a:tab pos="1706563" algn="l"/>
              </a:tabLst>
              <a:defRPr sz="1600">
                <a:solidFill>
                  <a:schemeClr val="bg1"/>
                </a:solidFill>
                <a:latin typeface="Arial" charset="0"/>
              </a:defRPr>
            </a:lvl4pPr>
            <a:lvl5pPr marL="2057400" indent="-228600" eaLnBrk="0" hangingPunct="0">
              <a:tabLst>
                <a:tab pos="893763" algn="l"/>
                <a:tab pos="1706563" algn="l"/>
              </a:tabLst>
              <a:defRPr sz="1600">
                <a:solidFill>
                  <a:schemeClr val="bg1"/>
                </a:solidFill>
                <a:latin typeface="Arial" charset="0"/>
              </a:defRPr>
            </a:lvl5pPr>
            <a:lvl6pPr marL="2514600" indent="-228600" eaLnBrk="0" fontAlgn="base" hangingPunct="0">
              <a:spcBef>
                <a:spcPct val="0"/>
              </a:spcBef>
              <a:spcAft>
                <a:spcPct val="0"/>
              </a:spcAft>
              <a:tabLst>
                <a:tab pos="893763" algn="l"/>
                <a:tab pos="1706563" algn="l"/>
              </a:tabLst>
              <a:defRPr sz="1600">
                <a:solidFill>
                  <a:schemeClr val="bg1"/>
                </a:solidFill>
                <a:latin typeface="Arial" charset="0"/>
              </a:defRPr>
            </a:lvl6pPr>
            <a:lvl7pPr marL="2971800" indent="-228600" eaLnBrk="0" fontAlgn="base" hangingPunct="0">
              <a:spcBef>
                <a:spcPct val="0"/>
              </a:spcBef>
              <a:spcAft>
                <a:spcPct val="0"/>
              </a:spcAft>
              <a:tabLst>
                <a:tab pos="893763" algn="l"/>
                <a:tab pos="1706563" algn="l"/>
              </a:tabLst>
              <a:defRPr sz="1600">
                <a:solidFill>
                  <a:schemeClr val="bg1"/>
                </a:solidFill>
                <a:latin typeface="Arial" charset="0"/>
              </a:defRPr>
            </a:lvl7pPr>
            <a:lvl8pPr marL="3429000" indent="-228600" eaLnBrk="0" fontAlgn="base" hangingPunct="0">
              <a:spcBef>
                <a:spcPct val="0"/>
              </a:spcBef>
              <a:spcAft>
                <a:spcPct val="0"/>
              </a:spcAft>
              <a:tabLst>
                <a:tab pos="893763" algn="l"/>
                <a:tab pos="1706563" algn="l"/>
              </a:tabLst>
              <a:defRPr sz="1600">
                <a:solidFill>
                  <a:schemeClr val="bg1"/>
                </a:solidFill>
                <a:latin typeface="Arial" charset="0"/>
              </a:defRPr>
            </a:lvl8pPr>
            <a:lvl9pPr marL="3886200" indent="-228600" eaLnBrk="0" fontAlgn="base" hangingPunct="0">
              <a:spcBef>
                <a:spcPct val="0"/>
              </a:spcBef>
              <a:spcAft>
                <a:spcPct val="0"/>
              </a:spcAft>
              <a:tabLst>
                <a:tab pos="893763" algn="l"/>
                <a:tab pos="1706563" algn="l"/>
              </a:tabLst>
              <a:defRPr sz="1600">
                <a:solidFill>
                  <a:schemeClr val="bg1"/>
                </a:solidFill>
                <a:latin typeface="Arial" charset="0"/>
              </a:defRPr>
            </a:lvl9pPr>
          </a:lstStyle>
          <a:p>
            <a:pPr eaLnBrk="1" hangingPunct="1">
              <a:defRPr/>
            </a:pPr>
            <a:r>
              <a:rPr lang="de-DE" sz="1000" dirty="0" smtClean="0">
                <a:solidFill>
                  <a:srgbClr val="000000"/>
                </a:solidFill>
              </a:rPr>
              <a:t>Prof. Dr. Lars Windelband	                      Technik und ihre Didaktik	                   06.04.2017 </a:t>
            </a:r>
          </a:p>
        </p:txBody>
      </p:sp>
    </p:spTree>
    <p:extLst>
      <p:ext uri="{BB962C8B-B14F-4D97-AF65-F5344CB8AC3E}">
        <p14:creationId xmlns="" xmlns:p14="http://schemas.microsoft.com/office/powerpoint/2010/main" val="2509591088"/>
      </p:ext>
    </p:extLst>
  </p:cSld>
  <p:clrMap bg1="lt1" tx1="dk1" bg2="lt2" tx2="dk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 id="2147483848" r:id="rId12"/>
    <p:sldLayoutId id="2147483849" r:id="rId13"/>
    <p:sldLayoutId id="2147483850" r:id="rId14"/>
    <p:sldLayoutId id="2147483851" r:id="rId15"/>
    <p:sldLayoutId id="2147483852" r:id="rId16"/>
  </p:sldLayoutIdLst>
  <p:transition/>
  <p:timing>
    <p:tnLst>
      <p:par>
        <p:cTn id="1" dur="indefinite" restart="never" nodeType="tmRoot"/>
      </p:par>
    </p:tnLst>
  </p:timing>
  <p:txStyles>
    <p:titleStyle>
      <a:lvl1pPr algn="ctr" rtl="0" eaLnBrk="0" fontAlgn="base" hangingPunct="0">
        <a:spcBef>
          <a:spcPct val="0"/>
        </a:spcBef>
        <a:spcAft>
          <a:spcPct val="0"/>
        </a:spcAft>
        <a:defRPr b="1">
          <a:solidFill>
            <a:schemeClr val="tx1"/>
          </a:solidFill>
          <a:latin typeface="+mj-lt"/>
          <a:ea typeface="+mj-ea"/>
          <a:cs typeface="+mj-cs"/>
        </a:defRPr>
      </a:lvl1pPr>
      <a:lvl2pPr algn="ctr" rtl="0" eaLnBrk="0" fontAlgn="base" hangingPunct="0">
        <a:spcBef>
          <a:spcPct val="0"/>
        </a:spcBef>
        <a:spcAft>
          <a:spcPct val="0"/>
        </a:spcAft>
        <a:defRPr b="1">
          <a:solidFill>
            <a:schemeClr val="tx1"/>
          </a:solidFill>
          <a:latin typeface="Arial" pitchFamily="34" charset="0"/>
        </a:defRPr>
      </a:lvl2pPr>
      <a:lvl3pPr algn="ctr" rtl="0" eaLnBrk="0" fontAlgn="base" hangingPunct="0">
        <a:spcBef>
          <a:spcPct val="0"/>
        </a:spcBef>
        <a:spcAft>
          <a:spcPct val="0"/>
        </a:spcAft>
        <a:defRPr b="1">
          <a:solidFill>
            <a:schemeClr val="tx1"/>
          </a:solidFill>
          <a:latin typeface="Arial" pitchFamily="34" charset="0"/>
        </a:defRPr>
      </a:lvl3pPr>
      <a:lvl4pPr algn="ctr" rtl="0" eaLnBrk="0" fontAlgn="base" hangingPunct="0">
        <a:spcBef>
          <a:spcPct val="0"/>
        </a:spcBef>
        <a:spcAft>
          <a:spcPct val="0"/>
        </a:spcAft>
        <a:defRPr b="1">
          <a:solidFill>
            <a:schemeClr val="tx1"/>
          </a:solidFill>
          <a:latin typeface="Arial" pitchFamily="34" charset="0"/>
        </a:defRPr>
      </a:lvl4pPr>
      <a:lvl5pPr algn="ctr" rtl="0" eaLnBrk="0" fontAlgn="base" hangingPunct="0">
        <a:spcBef>
          <a:spcPct val="0"/>
        </a:spcBef>
        <a:spcAft>
          <a:spcPct val="0"/>
        </a:spcAft>
        <a:defRPr b="1">
          <a:solidFill>
            <a:schemeClr val="tx1"/>
          </a:solidFill>
          <a:latin typeface="Arial" pitchFamily="34" charset="0"/>
        </a:defRPr>
      </a:lvl5pPr>
      <a:lvl6pPr marL="457200" algn="ctr" rtl="0" fontAlgn="base">
        <a:spcBef>
          <a:spcPct val="0"/>
        </a:spcBef>
        <a:spcAft>
          <a:spcPct val="0"/>
        </a:spcAft>
        <a:defRPr b="1">
          <a:solidFill>
            <a:schemeClr val="tx1"/>
          </a:solidFill>
          <a:latin typeface="Arial" pitchFamily="34" charset="0"/>
        </a:defRPr>
      </a:lvl6pPr>
      <a:lvl7pPr marL="914400" algn="ctr" rtl="0" fontAlgn="base">
        <a:spcBef>
          <a:spcPct val="0"/>
        </a:spcBef>
        <a:spcAft>
          <a:spcPct val="0"/>
        </a:spcAft>
        <a:defRPr b="1">
          <a:solidFill>
            <a:schemeClr val="tx1"/>
          </a:solidFill>
          <a:latin typeface="Arial" pitchFamily="34" charset="0"/>
        </a:defRPr>
      </a:lvl7pPr>
      <a:lvl8pPr marL="1371600" algn="ctr" rtl="0" fontAlgn="base">
        <a:spcBef>
          <a:spcPct val="0"/>
        </a:spcBef>
        <a:spcAft>
          <a:spcPct val="0"/>
        </a:spcAft>
        <a:defRPr b="1">
          <a:solidFill>
            <a:schemeClr val="tx1"/>
          </a:solidFill>
          <a:latin typeface="Arial" pitchFamily="34" charset="0"/>
        </a:defRPr>
      </a:lvl8pPr>
      <a:lvl9pPr marL="1828800" algn="ctr" rtl="0" fontAlgn="base">
        <a:spcBef>
          <a:spcPct val="0"/>
        </a:spcBef>
        <a:spcAft>
          <a:spcPct val="0"/>
        </a:spcAft>
        <a:defRPr b="1">
          <a:solidFill>
            <a:schemeClr val="tx1"/>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755576" y="274638"/>
            <a:ext cx="7920000" cy="1143000"/>
          </a:xfrm>
          <a:prstGeom prst="rect">
            <a:avLst/>
          </a:prstGeom>
        </p:spPr>
        <p:txBody>
          <a:bodyPr vert="horz" lIns="91440" tIns="45720" rIns="91440" bIns="45720" rtlCol="0" anchor="b">
            <a:norm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756456" y="1600200"/>
            <a:ext cx="7920000" cy="4525963"/>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2"/>
          </p:nvPr>
        </p:nvSpPr>
        <p:spPr>
          <a:xfrm>
            <a:off x="7236296" y="6541200"/>
            <a:ext cx="1500386" cy="268139"/>
          </a:xfrm>
          <a:prstGeom prst="rect">
            <a:avLst/>
          </a:prstGeom>
        </p:spPr>
        <p:txBody>
          <a:bodyPr vert="horz" wrap="none" lIns="91440" tIns="45720" rIns="91440" bIns="45720" rtlCol="0" anchor="ctr"/>
          <a:lstStyle>
            <a:lvl1pPr algn="r">
              <a:defRPr sz="1000">
                <a:solidFill>
                  <a:schemeClr val="tx1"/>
                </a:solidFill>
              </a:defRPr>
            </a:lvl1pPr>
          </a:lstStyle>
          <a:p>
            <a:pPr fontAlgn="auto">
              <a:spcBef>
                <a:spcPts val="0"/>
              </a:spcBef>
              <a:spcAft>
                <a:spcPts val="0"/>
              </a:spcAft>
            </a:pPr>
            <a:r>
              <a:rPr lang="de-DE" smtClean="0">
                <a:solidFill>
                  <a:prstClr val="black"/>
                </a:solidFill>
                <a:latin typeface="Arial"/>
              </a:rPr>
              <a:t>25.11.2015</a:t>
            </a:r>
            <a:endParaRPr lang="de-DE" dirty="0">
              <a:solidFill>
                <a:prstClr val="black"/>
              </a:solidFill>
              <a:latin typeface="Arial"/>
            </a:endParaRPr>
          </a:p>
        </p:txBody>
      </p:sp>
      <p:sp>
        <p:nvSpPr>
          <p:cNvPr id="5" name="Fußzeilenplatzhalter 4"/>
          <p:cNvSpPr>
            <a:spLocks noGrp="1"/>
          </p:cNvSpPr>
          <p:nvPr>
            <p:ph type="ftr" sz="quarter" idx="3"/>
          </p:nvPr>
        </p:nvSpPr>
        <p:spPr>
          <a:xfrm>
            <a:off x="1222778" y="6541200"/>
            <a:ext cx="6020096" cy="268139"/>
          </a:xfrm>
          <a:prstGeom prst="rect">
            <a:avLst/>
          </a:prstGeom>
        </p:spPr>
        <p:txBody>
          <a:bodyPr vert="horz" wrap="none" lIns="0" tIns="45720" rIns="91440" bIns="45720" rtlCol="0" anchor="ctr"/>
          <a:lstStyle>
            <a:lvl1pPr algn="l">
              <a:defRPr sz="1000">
                <a:solidFill>
                  <a:schemeClr val="tx1"/>
                </a:solidFill>
              </a:defRPr>
            </a:lvl1pPr>
          </a:lstStyle>
          <a:p>
            <a:pPr fontAlgn="auto">
              <a:spcBef>
                <a:spcPts val="0"/>
              </a:spcBef>
              <a:spcAft>
                <a:spcPts val="0"/>
              </a:spcAft>
            </a:pPr>
            <a:r>
              <a:rPr lang="de-DE" smtClean="0">
                <a:solidFill>
                  <a:prstClr val="black"/>
                </a:solidFill>
                <a:latin typeface="Arial"/>
              </a:rPr>
              <a:t>/ Expertenworkshop</a:t>
            </a:r>
            <a:endParaRPr lang="de-DE" dirty="0">
              <a:solidFill>
                <a:prstClr val="black"/>
              </a:solidFill>
              <a:latin typeface="Arial"/>
            </a:endParaRPr>
          </a:p>
        </p:txBody>
      </p:sp>
      <p:pic>
        <p:nvPicPr>
          <p:cNvPr id="8" name="Picture 7" descr="\\GR-SERVER\gr_all\gr_projects_aktuell\verbaende_design\logo\Verbaende Logos 01-2010\baymevbm\baymevbm_RGB.jpg"/>
          <p:cNvPicPr>
            <a:picLocks noChangeAspect="1" noChangeArrowheads="1"/>
          </p:cNvPicPr>
          <p:nvPr/>
        </p:nvPicPr>
        <p:blipFill>
          <a:blip r:embed="rId13" cstate="print">
            <a:extLst>
              <a:ext uri="{28A0092B-C50C-407E-A947-70E740481C1C}">
                <a14:useLocalDpi xmlns="" xmlns:a14="http://schemas.microsoft.com/office/drawing/2010/main" val="0"/>
              </a:ext>
            </a:extLst>
          </a:blip>
          <a:srcRect b="29517"/>
          <a:stretch>
            <a:fillRect/>
          </a:stretch>
        </p:blipFill>
        <p:spPr bwMode="auto">
          <a:xfrm>
            <a:off x="6819900" y="328613"/>
            <a:ext cx="1914525" cy="288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Foliennummernplatzhalter 5"/>
          <p:cNvSpPr>
            <a:spLocks noGrp="1"/>
          </p:cNvSpPr>
          <p:nvPr>
            <p:ph type="sldNum" sz="quarter" idx="4"/>
          </p:nvPr>
        </p:nvSpPr>
        <p:spPr>
          <a:xfrm>
            <a:off x="756456" y="6541200"/>
            <a:ext cx="432000" cy="270000"/>
          </a:xfrm>
          <a:prstGeom prst="rect">
            <a:avLst/>
          </a:prstGeom>
        </p:spPr>
        <p:txBody>
          <a:bodyPr vert="horz" wrap="none" lIns="0" tIns="45720" rIns="0" bIns="45720" rtlCol="0" anchor="ctr"/>
          <a:lstStyle>
            <a:lvl1pPr algn="l">
              <a:defRPr sz="1000">
                <a:solidFill>
                  <a:schemeClr val="tx1"/>
                </a:solidFill>
              </a:defRPr>
            </a:lvl1pPr>
          </a:lstStyle>
          <a:p>
            <a:pPr fontAlgn="auto">
              <a:spcBef>
                <a:spcPts val="0"/>
              </a:spcBef>
              <a:spcAft>
                <a:spcPts val="0"/>
              </a:spcAft>
            </a:pPr>
            <a:r>
              <a:rPr lang="de-DE" dirty="0" smtClean="0">
                <a:solidFill>
                  <a:prstClr val="black"/>
                </a:solidFill>
                <a:latin typeface="Arial"/>
              </a:rPr>
              <a:t>Folie </a:t>
            </a:r>
            <a:fld id="{A7A62E9D-FF3D-4B7D-99D5-6FC77DF94C4A}" type="slidenum">
              <a:rPr lang="de-DE" smtClean="0">
                <a:solidFill>
                  <a:prstClr val="black"/>
                </a:solidFill>
                <a:latin typeface="Arial"/>
              </a:rPr>
              <a:pPr fontAlgn="auto">
                <a:spcBef>
                  <a:spcPts val="0"/>
                </a:spcBef>
                <a:spcAft>
                  <a:spcPts val="0"/>
                </a:spcAft>
              </a:pPr>
              <a:t>‹Nr.›</a:t>
            </a:fld>
            <a:endParaRPr lang="de-DE" dirty="0">
              <a:solidFill>
                <a:prstClr val="black"/>
              </a:solidFill>
              <a:latin typeface="Arial"/>
            </a:endParaRPr>
          </a:p>
        </p:txBody>
      </p:sp>
      <p:cxnSp>
        <p:nvCxnSpPr>
          <p:cNvPr id="9" name="Gerade Verbindung 8"/>
          <p:cNvCxnSpPr/>
          <p:nvPr/>
        </p:nvCxnSpPr>
        <p:spPr>
          <a:xfrm>
            <a:off x="756456" y="6534000"/>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183984436"/>
      </p:ext>
    </p:extLst>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Lst>
  <p:timing>
    <p:tnLst>
      <p:par>
        <p:cTn id="1" dur="indefinite" restart="never" nodeType="tmRoot"/>
      </p:par>
    </p:tnLst>
  </p:timing>
  <p:hf hdr="0"/>
  <p:txStyles>
    <p:titleStyle>
      <a:lvl1pPr algn="l" defTabSz="914400" rtl="0" eaLnBrk="1" latinLnBrk="0" hangingPunct="1">
        <a:spcBef>
          <a:spcPct val="0"/>
        </a:spcBef>
        <a:buNone/>
        <a:defRPr sz="28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1pPr>
      <a:lvl2pPr marL="742950" indent="-28575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4055" name="Rectangle 7"/>
          <p:cNvSpPr>
            <a:spLocks noChangeArrowheads="1"/>
          </p:cNvSpPr>
          <p:nvPr/>
        </p:nvSpPr>
        <p:spPr bwMode="auto">
          <a:xfrm>
            <a:off x="0" y="0"/>
            <a:ext cx="9144000" cy="882650"/>
          </a:xfrm>
          <a:prstGeom prst="rect">
            <a:avLst/>
          </a:prstGeom>
          <a:gradFill rotWithShape="1">
            <a:gsLst>
              <a:gs pos="0">
                <a:srgbClr val="205B9E">
                  <a:alpha val="60001"/>
                </a:srgbClr>
              </a:gs>
              <a:gs pos="50000">
                <a:srgbClr val="CCECFF"/>
              </a:gs>
              <a:gs pos="100000">
                <a:srgbClr val="205B9E">
                  <a:alpha val="60001"/>
                </a:srgbClr>
              </a:gs>
            </a:gsLst>
            <a:lin ang="0" scaled="1"/>
          </a:gradFill>
          <a:ln w="9525">
            <a:noFill/>
            <a:miter lim="800000"/>
            <a:headEnd/>
            <a:tailEnd/>
          </a:ln>
          <a:effectLst/>
        </p:spPr>
        <p:txBody>
          <a:bodyPr wrap="none" anchor="ctr"/>
          <a:lstStyle/>
          <a:p>
            <a:pPr algn="ctr">
              <a:defRPr/>
            </a:pPr>
            <a:endParaRPr lang="de-DE" sz="1800">
              <a:solidFill>
                <a:srgbClr val="205B9E"/>
              </a:solidFill>
              <a:latin typeface="Arial" pitchFamily="34" charset="0"/>
            </a:endParaRPr>
          </a:p>
        </p:txBody>
      </p:sp>
      <p:sp>
        <p:nvSpPr>
          <p:cNvPr id="2053" name="Rectangle 12"/>
          <p:cNvSpPr>
            <a:spLocks noGrp="1" noChangeArrowheads="1"/>
          </p:cNvSpPr>
          <p:nvPr>
            <p:ph type="body" idx="1"/>
          </p:nvPr>
        </p:nvSpPr>
        <p:spPr bwMode="auto">
          <a:xfrm>
            <a:off x="325438" y="1009650"/>
            <a:ext cx="8535987" cy="4837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grpSp>
        <p:nvGrpSpPr>
          <p:cNvPr id="2054" name="Group 19"/>
          <p:cNvGrpSpPr>
            <a:grpSpLocks/>
          </p:cNvGrpSpPr>
          <p:nvPr/>
        </p:nvGrpSpPr>
        <p:grpSpPr bwMode="auto">
          <a:xfrm>
            <a:off x="284163" y="5970588"/>
            <a:ext cx="8612187" cy="720725"/>
            <a:chOff x="179" y="3695"/>
            <a:chExt cx="5425" cy="454"/>
          </a:xfrm>
        </p:grpSpPr>
        <p:sp>
          <p:nvSpPr>
            <p:cNvPr id="2057" name="Line 14"/>
            <p:cNvSpPr>
              <a:spLocks noChangeShapeType="1"/>
            </p:cNvSpPr>
            <p:nvPr/>
          </p:nvSpPr>
          <p:spPr bwMode="auto">
            <a:xfrm flipV="1">
              <a:off x="179" y="3879"/>
              <a:ext cx="3753" cy="12"/>
            </a:xfrm>
            <a:prstGeom prst="line">
              <a:avLst/>
            </a:prstGeom>
            <a:noFill/>
            <a:ln w="12700">
              <a:solidFill>
                <a:srgbClr val="205B9E"/>
              </a:solidFill>
              <a:round/>
              <a:headEnd/>
              <a:tailEnd/>
            </a:ln>
            <a:extLst>
              <a:ext uri="{909E8E84-426E-40DD-AFC4-6F175D3DCCD1}">
                <a14:hiddenFill xmlns="" xmlns:a14="http://schemas.microsoft.com/office/drawing/2010/main">
                  <a:noFill/>
                </a14:hiddenFill>
              </a:ext>
            </a:extLst>
          </p:spPr>
          <p:txBody>
            <a:bodyPr/>
            <a:lstStyle/>
            <a:p>
              <a:endParaRPr lang="de-DE"/>
            </a:p>
          </p:txBody>
        </p:sp>
        <p:pic>
          <p:nvPicPr>
            <p:cNvPr id="2058" name="Picture 18" descr="ph-Logo_3zeilig_linie_blau"/>
            <p:cNvPicPr>
              <a:picLocks noChangeAspect="1" noChangeArrowheads="1"/>
            </p:cNvPicPr>
            <p:nvPr/>
          </p:nvPicPr>
          <p:blipFill>
            <a:blip r:embed="rId16" cstate="print">
              <a:extLst>
                <a:ext uri="{28A0092B-C50C-407E-A947-70E740481C1C}">
                  <a14:useLocalDpi xmlns="" xmlns:a14="http://schemas.microsoft.com/office/drawing/2010/main" val="0"/>
                </a:ext>
              </a:extLst>
            </a:blip>
            <a:srcRect/>
            <a:stretch>
              <a:fillRect/>
            </a:stretch>
          </p:blipFill>
          <p:spPr bwMode="auto">
            <a:xfrm>
              <a:off x="4090" y="3695"/>
              <a:ext cx="1514" cy="4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2055" name="AutoShape 20"/>
          <p:cNvSpPr>
            <a:spLocks noChangeAspect="1" noChangeArrowheads="1"/>
          </p:cNvSpPr>
          <p:nvPr/>
        </p:nvSpPr>
        <p:spPr bwMode="auto">
          <a:xfrm>
            <a:off x="2343150" y="-293688"/>
            <a:ext cx="2416175" cy="1995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de-DE"/>
          </a:p>
        </p:txBody>
      </p:sp>
      <p:sp>
        <p:nvSpPr>
          <p:cNvPr id="10" name="Fußzeilenplatzhalter 3"/>
          <p:cNvSpPr txBox="1">
            <a:spLocks/>
          </p:cNvSpPr>
          <p:nvPr/>
        </p:nvSpPr>
        <p:spPr>
          <a:xfrm>
            <a:off x="255588" y="6315075"/>
            <a:ext cx="6057900" cy="431800"/>
          </a:xfrm>
          <a:prstGeom prst="rect">
            <a:avLst/>
          </a:prstGeom>
        </p:spPr>
        <p:txBody>
          <a:bodyPr/>
          <a:lstStyle>
            <a:lvl1pPr eaLnBrk="0" hangingPunct="0">
              <a:tabLst>
                <a:tab pos="893763" algn="l"/>
                <a:tab pos="1706563" algn="l"/>
              </a:tabLst>
              <a:defRPr sz="1600">
                <a:solidFill>
                  <a:schemeClr val="bg1"/>
                </a:solidFill>
                <a:latin typeface="Arial" charset="0"/>
              </a:defRPr>
            </a:lvl1pPr>
            <a:lvl2pPr marL="742950" indent="-285750" eaLnBrk="0" hangingPunct="0">
              <a:tabLst>
                <a:tab pos="893763" algn="l"/>
                <a:tab pos="1706563" algn="l"/>
              </a:tabLst>
              <a:defRPr sz="1600">
                <a:solidFill>
                  <a:schemeClr val="bg1"/>
                </a:solidFill>
                <a:latin typeface="Arial" charset="0"/>
              </a:defRPr>
            </a:lvl2pPr>
            <a:lvl3pPr marL="1143000" indent="-228600" eaLnBrk="0" hangingPunct="0">
              <a:tabLst>
                <a:tab pos="893763" algn="l"/>
                <a:tab pos="1706563" algn="l"/>
              </a:tabLst>
              <a:defRPr sz="1600">
                <a:solidFill>
                  <a:schemeClr val="bg1"/>
                </a:solidFill>
                <a:latin typeface="Arial" charset="0"/>
              </a:defRPr>
            </a:lvl3pPr>
            <a:lvl4pPr marL="1600200" indent="-228600" eaLnBrk="0" hangingPunct="0">
              <a:tabLst>
                <a:tab pos="893763" algn="l"/>
                <a:tab pos="1706563" algn="l"/>
              </a:tabLst>
              <a:defRPr sz="1600">
                <a:solidFill>
                  <a:schemeClr val="bg1"/>
                </a:solidFill>
                <a:latin typeface="Arial" charset="0"/>
              </a:defRPr>
            </a:lvl4pPr>
            <a:lvl5pPr marL="2057400" indent="-228600" eaLnBrk="0" hangingPunct="0">
              <a:tabLst>
                <a:tab pos="893763" algn="l"/>
                <a:tab pos="1706563" algn="l"/>
              </a:tabLst>
              <a:defRPr sz="1600">
                <a:solidFill>
                  <a:schemeClr val="bg1"/>
                </a:solidFill>
                <a:latin typeface="Arial" charset="0"/>
              </a:defRPr>
            </a:lvl5pPr>
            <a:lvl6pPr marL="2514600" indent="-228600" eaLnBrk="0" fontAlgn="base" hangingPunct="0">
              <a:spcBef>
                <a:spcPct val="0"/>
              </a:spcBef>
              <a:spcAft>
                <a:spcPct val="0"/>
              </a:spcAft>
              <a:tabLst>
                <a:tab pos="893763" algn="l"/>
                <a:tab pos="1706563" algn="l"/>
              </a:tabLst>
              <a:defRPr sz="1600">
                <a:solidFill>
                  <a:schemeClr val="bg1"/>
                </a:solidFill>
                <a:latin typeface="Arial" charset="0"/>
              </a:defRPr>
            </a:lvl6pPr>
            <a:lvl7pPr marL="2971800" indent="-228600" eaLnBrk="0" fontAlgn="base" hangingPunct="0">
              <a:spcBef>
                <a:spcPct val="0"/>
              </a:spcBef>
              <a:spcAft>
                <a:spcPct val="0"/>
              </a:spcAft>
              <a:tabLst>
                <a:tab pos="893763" algn="l"/>
                <a:tab pos="1706563" algn="l"/>
              </a:tabLst>
              <a:defRPr sz="1600">
                <a:solidFill>
                  <a:schemeClr val="bg1"/>
                </a:solidFill>
                <a:latin typeface="Arial" charset="0"/>
              </a:defRPr>
            </a:lvl7pPr>
            <a:lvl8pPr marL="3429000" indent="-228600" eaLnBrk="0" fontAlgn="base" hangingPunct="0">
              <a:spcBef>
                <a:spcPct val="0"/>
              </a:spcBef>
              <a:spcAft>
                <a:spcPct val="0"/>
              </a:spcAft>
              <a:tabLst>
                <a:tab pos="893763" algn="l"/>
                <a:tab pos="1706563" algn="l"/>
              </a:tabLst>
              <a:defRPr sz="1600">
                <a:solidFill>
                  <a:schemeClr val="bg1"/>
                </a:solidFill>
                <a:latin typeface="Arial" charset="0"/>
              </a:defRPr>
            </a:lvl8pPr>
            <a:lvl9pPr marL="3886200" indent="-228600" eaLnBrk="0" fontAlgn="base" hangingPunct="0">
              <a:spcBef>
                <a:spcPct val="0"/>
              </a:spcBef>
              <a:spcAft>
                <a:spcPct val="0"/>
              </a:spcAft>
              <a:tabLst>
                <a:tab pos="893763" algn="l"/>
                <a:tab pos="1706563" algn="l"/>
              </a:tabLst>
              <a:defRPr sz="1600">
                <a:solidFill>
                  <a:schemeClr val="bg1"/>
                </a:solidFill>
                <a:latin typeface="Arial" charset="0"/>
              </a:defRPr>
            </a:lvl9pPr>
          </a:lstStyle>
          <a:p>
            <a:pPr eaLnBrk="1" hangingPunct="1">
              <a:defRPr/>
            </a:pPr>
            <a:r>
              <a:rPr lang="de-DE" sz="1000" dirty="0" smtClean="0">
                <a:solidFill>
                  <a:schemeClr val="tx1"/>
                </a:solidFill>
              </a:rPr>
              <a:t>Prof. Dr. Lars Windelband	</a:t>
            </a:r>
            <a:r>
              <a:rPr lang="de-DE" sz="1000" baseline="0" dirty="0" smtClean="0">
                <a:solidFill>
                  <a:schemeClr val="tx1"/>
                </a:solidFill>
              </a:rPr>
              <a:t>                      </a:t>
            </a:r>
            <a:r>
              <a:rPr lang="de-DE" sz="1000" dirty="0" smtClean="0">
                <a:solidFill>
                  <a:schemeClr val="tx1"/>
                </a:solidFill>
              </a:rPr>
              <a:t>Technik und ihre Didaktik	                   </a:t>
            </a:r>
            <a:fld id="{381C1EC9-596A-4BCA-A98B-38230CCF4463}" type="datetime1">
              <a:rPr lang="de-DE" sz="1000" smtClean="0">
                <a:solidFill>
                  <a:schemeClr val="tx1"/>
                </a:solidFill>
              </a:rPr>
              <a:pPr eaLnBrk="1" hangingPunct="1">
                <a:defRPr/>
              </a:pPr>
              <a:t>25.10.2018</a:t>
            </a:fld>
            <a:r>
              <a:rPr lang="de-DE" sz="1000" dirty="0" smtClean="0">
                <a:solidFill>
                  <a:schemeClr val="tx1"/>
                </a:solidFill>
              </a:rPr>
              <a:t> </a:t>
            </a:r>
          </a:p>
        </p:txBody>
      </p:sp>
    </p:spTree>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Lst>
  <p:transition/>
  <p:txStyles>
    <p:titleStyle>
      <a:lvl1pPr algn="ctr" rtl="0" eaLnBrk="0" fontAlgn="base" hangingPunct="0">
        <a:spcBef>
          <a:spcPct val="0"/>
        </a:spcBef>
        <a:spcAft>
          <a:spcPct val="0"/>
        </a:spcAft>
        <a:defRPr b="1">
          <a:solidFill>
            <a:schemeClr val="tx1"/>
          </a:solidFill>
          <a:latin typeface="+mj-lt"/>
          <a:ea typeface="+mj-ea"/>
          <a:cs typeface="+mj-cs"/>
        </a:defRPr>
      </a:lvl1pPr>
      <a:lvl2pPr algn="ctr" rtl="0" eaLnBrk="0" fontAlgn="base" hangingPunct="0">
        <a:spcBef>
          <a:spcPct val="0"/>
        </a:spcBef>
        <a:spcAft>
          <a:spcPct val="0"/>
        </a:spcAft>
        <a:defRPr b="1">
          <a:solidFill>
            <a:schemeClr val="tx1"/>
          </a:solidFill>
          <a:latin typeface="Arial" pitchFamily="34" charset="0"/>
        </a:defRPr>
      </a:lvl2pPr>
      <a:lvl3pPr algn="ctr" rtl="0" eaLnBrk="0" fontAlgn="base" hangingPunct="0">
        <a:spcBef>
          <a:spcPct val="0"/>
        </a:spcBef>
        <a:spcAft>
          <a:spcPct val="0"/>
        </a:spcAft>
        <a:defRPr b="1">
          <a:solidFill>
            <a:schemeClr val="tx1"/>
          </a:solidFill>
          <a:latin typeface="Arial" pitchFamily="34" charset="0"/>
        </a:defRPr>
      </a:lvl3pPr>
      <a:lvl4pPr algn="ctr" rtl="0" eaLnBrk="0" fontAlgn="base" hangingPunct="0">
        <a:spcBef>
          <a:spcPct val="0"/>
        </a:spcBef>
        <a:spcAft>
          <a:spcPct val="0"/>
        </a:spcAft>
        <a:defRPr b="1">
          <a:solidFill>
            <a:schemeClr val="tx1"/>
          </a:solidFill>
          <a:latin typeface="Arial" pitchFamily="34" charset="0"/>
        </a:defRPr>
      </a:lvl4pPr>
      <a:lvl5pPr algn="ctr" rtl="0" eaLnBrk="0" fontAlgn="base" hangingPunct="0">
        <a:spcBef>
          <a:spcPct val="0"/>
        </a:spcBef>
        <a:spcAft>
          <a:spcPct val="0"/>
        </a:spcAft>
        <a:defRPr b="1">
          <a:solidFill>
            <a:schemeClr val="tx1"/>
          </a:solidFill>
          <a:latin typeface="Arial" pitchFamily="34" charset="0"/>
        </a:defRPr>
      </a:lvl5pPr>
      <a:lvl6pPr marL="457200" algn="ctr" rtl="0" fontAlgn="base">
        <a:spcBef>
          <a:spcPct val="0"/>
        </a:spcBef>
        <a:spcAft>
          <a:spcPct val="0"/>
        </a:spcAft>
        <a:defRPr b="1">
          <a:solidFill>
            <a:schemeClr val="tx1"/>
          </a:solidFill>
          <a:latin typeface="Arial" pitchFamily="34" charset="0"/>
        </a:defRPr>
      </a:lvl6pPr>
      <a:lvl7pPr marL="914400" algn="ctr" rtl="0" fontAlgn="base">
        <a:spcBef>
          <a:spcPct val="0"/>
        </a:spcBef>
        <a:spcAft>
          <a:spcPct val="0"/>
        </a:spcAft>
        <a:defRPr b="1">
          <a:solidFill>
            <a:schemeClr val="tx1"/>
          </a:solidFill>
          <a:latin typeface="Arial" pitchFamily="34" charset="0"/>
        </a:defRPr>
      </a:lvl7pPr>
      <a:lvl8pPr marL="1371600" algn="ctr" rtl="0" fontAlgn="base">
        <a:spcBef>
          <a:spcPct val="0"/>
        </a:spcBef>
        <a:spcAft>
          <a:spcPct val="0"/>
        </a:spcAft>
        <a:defRPr b="1">
          <a:solidFill>
            <a:schemeClr val="tx1"/>
          </a:solidFill>
          <a:latin typeface="Arial" pitchFamily="34" charset="0"/>
        </a:defRPr>
      </a:lvl8pPr>
      <a:lvl9pPr marL="1828800" algn="ctr" rtl="0" fontAlgn="base">
        <a:spcBef>
          <a:spcPct val="0"/>
        </a:spcBef>
        <a:spcAft>
          <a:spcPct val="0"/>
        </a:spcAft>
        <a:defRPr b="1">
          <a:solidFill>
            <a:schemeClr val="tx1"/>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4055" name="Rectangle 7"/>
          <p:cNvSpPr>
            <a:spLocks noChangeArrowheads="1"/>
          </p:cNvSpPr>
          <p:nvPr/>
        </p:nvSpPr>
        <p:spPr bwMode="auto">
          <a:xfrm>
            <a:off x="0" y="0"/>
            <a:ext cx="9144000" cy="882650"/>
          </a:xfrm>
          <a:prstGeom prst="rect">
            <a:avLst/>
          </a:prstGeom>
          <a:gradFill rotWithShape="1">
            <a:gsLst>
              <a:gs pos="0">
                <a:srgbClr val="205B9E">
                  <a:alpha val="60001"/>
                </a:srgbClr>
              </a:gs>
              <a:gs pos="50000">
                <a:srgbClr val="CCECFF"/>
              </a:gs>
              <a:gs pos="100000">
                <a:srgbClr val="205B9E">
                  <a:alpha val="60001"/>
                </a:srgbClr>
              </a:gs>
            </a:gsLst>
            <a:lin ang="0" scaled="1"/>
          </a:gradFill>
          <a:ln w="9525">
            <a:noFill/>
            <a:miter lim="800000"/>
            <a:headEnd/>
            <a:tailEnd/>
          </a:ln>
          <a:effectLst/>
        </p:spPr>
        <p:txBody>
          <a:bodyPr wrap="none" anchor="ctr"/>
          <a:lstStyle/>
          <a:p>
            <a:pPr algn="ctr">
              <a:defRPr/>
            </a:pPr>
            <a:endParaRPr lang="de-DE" sz="1800">
              <a:solidFill>
                <a:srgbClr val="205B9E"/>
              </a:solidFill>
              <a:latin typeface="Arial" pitchFamily="34" charset="0"/>
            </a:endParaRPr>
          </a:p>
        </p:txBody>
      </p:sp>
      <p:sp>
        <p:nvSpPr>
          <p:cNvPr id="3077" name="AutoShape 20"/>
          <p:cNvSpPr>
            <a:spLocks noChangeAspect="1" noChangeArrowheads="1"/>
          </p:cNvSpPr>
          <p:nvPr/>
        </p:nvSpPr>
        <p:spPr bwMode="auto">
          <a:xfrm>
            <a:off x="2343150" y="-293688"/>
            <a:ext cx="2416175" cy="1995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de-DE"/>
          </a:p>
        </p:txBody>
      </p:sp>
      <p:pic>
        <p:nvPicPr>
          <p:cNvPr id="3078" name="Picture 23" descr="Bilderleiste_quer"/>
          <p:cNvPicPr>
            <a:picLocks noChangeAspect="1" noChangeArrowheads="1"/>
          </p:cNvPicPr>
          <p:nvPr/>
        </p:nvPicPr>
        <p:blipFill>
          <a:blip r:embed="rId13" cstate="print">
            <a:extLst>
              <a:ext uri="{28A0092B-C50C-407E-A947-70E740481C1C}">
                <a14:useLocalDpi xmlns="" xmlns:a14="http://schemas.microsoft.com/office/drawing/2010/main" val="0"/>
              </a:ext>
            </a:extLst>
          </a:blip>
          <a:srcRect/>
          <a:stretch>
            <a:fillRect/>
          </a:stretch>
        </p:blipFill>
        <p:spPr bwMode="auto">
          <a:xfrm>
            <a:off x="0" y="912813"/>
            <a:ext cx="9144000" cy="14239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pic>
      <p:grpSp>
        <p:nvGrpSpPr>
          <p:cNvPr id="3079" name="Group 19"/>
          <p:cNvGrpSpPr>
            <a:grpSpLocks/>
          </p:cNvGrpSpPr>
          <p:nvPr/>
        </p:nvGrpSpPr>
        <p:grpSpPr bwMode="auto">
          <a:xfrm>
            <a:off x="284163" y="5970588"/>
            <a:ext cx="8612187" cy="720725"/>
            <a:chOff x="179" y="3695"/>
            <a:chExt cx="5425" cy="454"/>
          </a:xfrm>
        </p:grpSpPr>
        <p:sp>
          <p:nvSpPr>
            <p:cNvPr id="3081" name="Line 14"/>
            <p:cNvSpPr>
              <a:spLocks noChangeShapeType="1"/>
            </p:cNvSpPr>
            <p:nvPr/>
          </p:nvSpPr>
          <p:spPr bwMode="auto">
            <a:xfrm flipV="1">
              <a:off x="179" y="3879"/>
              <a:ext cx="3753" cy="12"/>
            </a:xfrm>
            <a:prstGeom prst="line">
              <a:avLst/>
            </a:prstGeom>
            <a:noFill/>
            <a:ln w="12700">
              <a:solidFill>
                <a:srgbClr val="205B9E"/>
              </a:solidFill>
              <a:round/>
              <a:headEnd/>
              <a:tailEnd/>
            </a:ln>
            <a:extLst>
              <a:ext uri="{909E8E84-426E-40DD-AFC4-6F175D3DCCD1}">
                <a14:hiddenFill xmlns="" xmlns:a14="http://schemas.microsoft.com/office/drawing/2010/main">
                  <a:noFill/>
                </a14:hiddenFill>
              </a:ext>
            </a:extLst>
          </p:spPr>
          <p:txBody>
            <a:bodyPr/>
            <a:lstStyle/>
            <a:p>
              <a:endParaRPr lang="de-DE"/>
            </a:p>
          </p:txBody>
        </p:sp>
        <p:pic>
          <p:nvPicPr>
            <p:cNvPr id="3082" name="Picture 18" descr="ph-Logo_3zeilig_linie_blau"/>
            <p:cNvPicPr>
              <a:picLocks noChangeAspect="1" noChangeArrowheads="1"/>
            </p:cNvPicPr>
            <p:nvPr/>
          </p:nvPicPr>
          <p:blipFill>
            <a:blip r:embed="rId14" cstate="print">
              <a:extLst>
                <a:ext uri="{28A0092B-C50C-407E-A947-70E740481C1C}">
                  <a14:useLocalDpi xmlns="" xmlns:a14="http://schemas.microsoft.com/office/drawing/2010/main" val="0"/>
                </a:ext>
              </a:extLst>
            </a:blip>
            <a:srcRect/>
            <a:stretch>
              <a:fillRect/>
            </a:stretch>
          </p:blipFill>
          <p:spPr bwMode="auto">
            <a:xfrm>
              <a:off x="4090" y="3695"/>
              <a:ext cx="1514" cy="4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9" name="Fußzeilenplatzhalter 3"/>
          <p:cNvSpPr txBox="1">
            <a:spLocks/>
          </p:cNvSpPr>
          <p:nvPr userDrawn="1"/>
        </p:nvSpPr>
        <p:spPr>
          <a:xfrm>
            <a:off x="255588" y="6315075"/>
            <a:ext cx="6057900" cy="431800"/>
          </a:xfrm>
          <a:prstGeom prst="rect">
            <a:avLst/>
          </a:prstGeom>
        </p:spPr>
        <p:txBody>
          <a:bodyPr/>
          <a:lstStyle>
            <a:lvl1pPr eaLnBrk="0" hangingPunct="0">
              <a:tabLst>
                <a:tab pos="893763" algn="l"/>
                <a:tab pos="1706563" algn="l"/>
              </a:tabLst>
              <a:defRPr sz="1600">
                <a:solidFill>
                  <a:schemeClr val="bg1"/>
                </a:solidFill>
                <a:latin typeface="Arial" charset="0"/>
              </a:defRPr>
            </a:lvl1pPr>
            <a:lvl2pPr marL="742950" indent="-285750" eaLnBrk="0" hangingPunct="0">
              <a:tabLst>
                <a:tab pos="893763" algn="l"/>
                <a:tab pos="1706563" algn="l"/>
              </a:tabLst>
              <a:defRPr sz="1600">
                <a:solidFill>
                  <a:schemeClr val="bg1"/>
                </a:solidFill>
                <a:latin typeface="Arial" charset="0"/>
              </a:defRPr>
            </a:lvl2pPr>
            <a:lvl3pPr marL="1143000" indent="-228600" eaLnBrk="0" hangingPunct="0">
              <a:tabLst>
                <a:tab pos="893763" algn="l"/>
                <a:tab pos="1706563" algn="l"/>
              </a:tabLst>
              <a:defRPr sz="1600">
                <a:solidFill>
                  <a:schemeClr val="bg1"/>
                </a:solidFill>
                <a:latin typeface="Arial" charset="0"/>
              </a:defRPr>
            </a:lvl3pPr>
            <a:lvl4pPr marL="1600200" indent="-228600" eaLnBrk="0" hangingPunct="0">
              <a:tabLst>
                <a:tab pos="893763" algn="l"/>
                <a:tab pos="1706563" algn="l"/>
              </a:tabLst>
              <a:defRPr sz="1600">
                <a:solidFill>
                  <a:schemeClr val="bg1"/>
                </a:solidFill>
                <a:latin typeface="Arial" charset="0"/>
              </a:defRPr>
            </a:lvl4pPr>
            <a:lvl5pPr marL="2057400" indent="-228600" eaLnBrk="0" hangingPunct="0">
              <a:tabLst>
                <a:tab pos="893763" algn="l"/>
                <a:tab pos="1706563" algn="l"/>
              </a:tabLst>
              <a:defRPr sz="1600">
                <a:solidFill>
                  <a:schemeClr val="bg1"/>
                </a:solidFill>
                <a:latin typeface="Arial" charset="0"/>
              </a:defRPr>
            </a:lvl5pPr>
            <a:lvl6pPr marL="2514600" indent="-228600" eaLnBrk="0" fontAlgn="base" hangingPunct="0">
              <a:spcBef>
                <a:spcPct val="0"/>
              </a:spcBef>
              <a:spcAft>
                <a:spcPct val="0"/>
              </a:spcAft>
              <a:tabLst>
                <a:tab pos="893763" algn="l"/>
                <a:tab pos="1706563" algn="l"/>
              </a:tabLst>
              <a:defRPr sz="1600">
                <a:solidFill>
                  <a:schemeClr val="bg1"/>
                </a:solidFill>
                <a:latin typeface="Arial" charset="0"/>
              </a:defRPr>
            </a:lvl6pPr>
            <a:lvl7pPr marL="2971800" indent="-228600" eaLnBrk="0" fontAlgn="base" hangingPunct="0">
              <a:spcBef>
                <a:spcPct val="0"/>
              </a:spcBef>
              <a:spcAft>
                <a:spcPct val="0"/>
              </a:spcAft>
              <a:tabLst>
                <a:tab pos="893763" algn="l"/>
                <a:tab pos="1706563" algn="l"/>
              </a:tabLst>
              <a:defRPr sz="1600">
                <a:solidFill>
                  <a:schemeClr val="bg1"/>
                </a:solidFill>
                <a:latin typeface="Arial" charset="0"/>
              </a:defRPr>
            </a:lvl7pPr>
            <a:lvl8pPr marL="3429000" indent="-228600" eaLnBrk="0" fontAlgn="base" hangingPunct="0">
              <a:spcBef>
                <a:spcPct val="0"/>
              </a:spcBef>
              <a:spcAft>
                <a:spcPct val="0"/>
              </a:spcAft>
              <a:tabLst>
                <a:tab pos="893763" algn="l"/>
                <a:tab pos="1706563" algn="l"/>
              </a:tabLst>
              <a:defRPr sz="1600">
                <a:solidFill>
                  <a:schemeClr val="bg1"/>
                </a:solidFill>
                <a:latin typeface="Arial" charset="0"/>
              </a:defRPr>
            </a:lvl8pPr>
            <a:lvl9pPr marL="3886200" indent="-228600" eaLnBrk="0" fontAlgn="base" hangingPunct="0">
              <a:spcBef>
                <a:spcPct val="0"/>
              </a:spcBef>
              <a:spcAft>
                <a:spcPct val="0"/>
              </a:spcAft>
              <a:tabLst>
                <a:tab pos="893763" algn="l"/>
                <a:tab pos="1706563" algn="l"/>
              </a:tabLst>
              <a:defRPr sz="1600">
                <a:solidFill>
                  <a:schemeClr val="bg1"/>
                </a:solidFill>
                <a:latin typeface="Arial" charset="0"/>
              </a:defRPr>
            </a:lvl9pPr>
          </a:lstStyle>
          <a:p>
            <a:pPr eaLnBrk="1" hangingPunct="1">
              <a:defRPr/>
            </a:pPr>
            <a:r>
              <a:rPr lang="de-DE" sz="1000" dirty="0" smtClean="0">
                <a:solidFill>
                  <a:schemeClr val="tx1"/>
                </a:solidFill>
              </a:rPr>
              <a:t>Prof. Dr. Lars Windelband	</a:t>
            </a:r>
            <a:r>
              <a:rPr lang="de-DE" sz="1000" baseline="0" dirty="0" smtClean="0">
                <a:solidFill>
                  <a:schemeClr val="tx1"/>
                </a:solidFill>
              </a:rPr>
              <a:t>                      </a:t>
            </a:r>
            <a:r>
              <a:rPr lang="de-DE" sz="1000" dirty="0" smtClean="0">
                <a:solidFill>
                  <a:schemeClr val="tx1"/>
                </a:solidFill>
              </a:rPr>
              <a:t>Technik und ihre Didaktik	                  01.12.2016 </a:t>
            </a:r>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ransition/>
  <p:timing>
    <p:tnLst>
      <p:par>
        <p:cTn id="1" dur="indefinite" restart="never" nodeType="tmRoot"/>
      </p:par>
    </p:tnLst>
  </p:timing>
  <p:txStyles>
    <p:titleStyle>
      <a:lvl1pPr algn="ctr" rtl="0" eaLnBrk="0" fontAlgn="base" hangingPunct="0">
        <a:spcBef>
          <a:spcPct val="0"/>
        </a:spcBef>
        <a:spcAft>
          <a:spcPct val="0"/>
        </a:spcAft>
        <a:defRPr b="1">
          <a:solidFill>
            <a:schemeClr val="tx1"/>
          </a:solidFill>
          <a:latin typeface="+mj-lt"/>
          <a:ea typeface="+mj-ea"/>
          <a:cs typeface="+mj-cs"/>
        </a:defRPr>
      </a:lvl1pPr>
      <a:lvl2pPr algn="ctr" rtl="0" eaLnBrk="0" fontAlgn="base" hangingPunct="0">
        <a:spcBef>
          <a:spcPct val="0"/>
        </a:spcBef>
        <a:spcAft>
          <a:spcPct val="0"/>
        </a:spcAft>
        <a:defRPr b="1">
          <a:solidFill>
            <a:schemeClr val="tx1"/>
          </a:solidFill>
          <a:latin typeface="Arial" charset="0"/>
        </a:defRPr>
      </a:lvl2pPr>
      <a:lvl3pPr algn="ctr" rtl="0" eaLnBrk="0" fontAlgn="base" hangingPunct="0">
        <a:spcBef>
          <a:spcPct val="0"/>
        </a:spcBef>
        <a:spcAft>
          <a:spcPct val="0"/>
        </a:spcAft>
        <a:defRPr b="1">
          <a:solidFill>
            <a:schemeClr val="tx1"/>
          </a:solidFill>
          <a:latin typeface="Arial" charset="0"/>
        </a:defRPr>
      </a:lvl3pPr>
      <a:lvl4pPr algn="ctr" rtl="0" eaLnBrk="0" fontAlgn="base" hangingPunct="0">
        <a:spcBef>
          <a:spcPct val="0"/>
        </a:spcBef>
        <a:spcAft>
          <a:spcPct val="0"/>
        </a:spcAft>
        <a:defRPr b="1">
          <a:solidFill>
            <a:schemeClr val="tx1"/>
          </a:solidFill>
          <a:latin typeface="Arial" charset="0"/>
        </a:defRPr>
      </a:lvl4pPr>
      <a:lvl5pPr algn="ctr" rtl="0" eaLnBrk="0" fontAlgn="base" hangingPunct="0">
        <a:spcBef>
          <a:spcPct val="0"/>
        </a:spcBef>
        <a:spcAft>
          <a:spcPct val="0"/>
        </a:spcAft>
        <a:defRPr b="1">
          <a:solidFill>
            <a:schemeClr val="tx1"/>
          </a:solidFill>
          <a:latin typeface="Arial" charset="0"/>
        </a:defRPr>
      </a:lvl5pPr>
      <a:lvl6pPr marL="457200" algn="ctr" rtl="0" fontAlgn="base">
        <a:spcBef>
          <a:spcPct val="0"/>
        </a:spcBef>
        <a:spcAft>
          <a:spcPct val="0"/>
        </a:spcAft>
        <a:defRPr b="1">
          <a:solidFill>
            <a:schemeClr val="tx1"/>
          </a:solidFill>
          <a:latin typeface="Arial" charset="0"/>
        </a:defRPr>
      </a:lvl6pPr>
      <a:lvl7pPr marL="914400" algn="ctr" rtl="0" fontAlgn="base">
        <a:spcBef>
          <a:spcPct val="0"/>
        </a:spcBef>
        <a:spcAft>
          <a:spcPct val="0"/>
        </a:spcAft>
        <a:defRPr b="1">
          <a:solidFill>
            <a:schemeClr val="tx1"/>
          </a:solidFill>
          <a:latin typeface="Arial" charset="0"/>
        </a:defRPr>
      </a:lvl7pPr>
      <a:lvl8pPr marL="1371600" algn="ctr" rtl="0" fontAlgn="base">
        <a:spcBef>
          <a:spcPct val="0"/>
        </a:spcBef>
        <a:spcAft>
          <a:spcPct val="0"/>
        </a:spcAft>
        <a:defRPr b="1">
          <a:solidFill>
            <a:schemeClr val="tx1"/>
          </a:solidFill>
          <a:latin typeface="Arial" charset="0"/>
        </a:defRPr>
      </a:lvl8pPr>
      <a:lvl9pPr marL="1828800" algn="ctr" rtl="0" fontAlgn="base">
        <a:spcBef>
          <a:spcPct val="0"/>
        </a:spcBef>
        <a:spcAft>
          <a:spcPct val="0"/>
        </a:spcAft>
        <a:defRPr b="1">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4055" name="Rectangle 7"/>
          <p:cNvSpPr>
            <a:spLocks noChangeArrowheads="1"/>
          </p:cNvSpPr>
          <p:nvPr/>
        </p:nvSpPr>
        <p:spPr bwMode="auto">
          <a:xfrm>
            <a:off x="0" y="1"/>
            <a:ext cx="9144000" cy="882650"/>
          </a:xfrm>
          <a:prstGeom prst="rect">
            <a:avLst/>
          </a:prstGeom>
          <a:gradFill rotWithShape="1">
            <a:gsLst>
              <a:gs pos="0">
                <a:srgbClr val="205B9E">
                  <a:alpha val="60001"/>
                </a:srgbClr>
              </a:gs>
              <a:gs pos="50000">
                <a:srgbClr val="CCECFF"/>
              </a:gs>
              <a:gs pos="100000">
                <a:srgbClr val="205B9E">
                  <a:alpha val="60001"/>
                </a:srgbClr>
              </a:gs>
            </a:gsLst>
            <a:lin ang="0" scaled="1"/>
          </a:gradFill>
          <a:ln w="9525">
            <a:noFill/>
            <a:miter lim="800000"/>
            <a:headEnd/>
            <a:tailEnd/>
          </a:ln>
          <a:effectLst/>
        </p:spPr>
        <p:txBody>
          <a:bodyPr wrap="none" anchor="ctr"/>
          <a:lstStyle/>
          <a:p>
            <a:pPr algn="ctr">
              <a:defRPr/>
            </a:pPr>
            <a:endParaRPr lang="de-DE" sz="1800">
              <a:solidFill>
                <a:srgbClr val="205B9E"/>
              </a:solidFill>
              <a:latin typeface="Arial" pitchFamily="34" charset="0"/>
            </a:endParaRPr>
          </a:p>
        </p:txBody>
      </p:sp>
      <p:sp>
        <p:nvSpPr>
          <p:cNvPr id="2053" name="Rectangle 12"/>
          <p:cNvSpPr>
            <a:spLocks noGrp="1" noChangeArrowheads="1"/>
          </p:cNvSpPr>
          <p:nvPr>
            <p:ph type="body" idx="1"/>
          </p:nvPr>
        </p:nvSpPr>
        <p:spPr bwMode="auto">
          <a:xfrm>
            <a:off x="325441" y="1009652"/>
            <a:ext cx="8535987" cy="4837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grpSp>
        <p:nvGrpSpPr>
          <p:cNvPr id="2054" name="Group 19"/>
          <p:cNvGrpSpPr>
            <a:grpSpLocks/>
          </p:cNvGrpSpPr>
          <p:nvPr/>
        </p:nvGrpSpPr>
        <p:grpSpPr bwMode="auto">
          <a:xfrm>
            <a:off x="284165" y="5970593"/>
            <a:ext cx="8612187" cy="720725"/>
            <a:chOff x="179" y="3695"/>
            <a:chExt cx="5425" cy="454"/>
          </a:xfrm>
        </p:grpSpPr>
        <p:sp>
          <p:nvSpPr>
            <p:cNvPr id="2057" name="Line 14"/>
            <p:cNvSpPr>
              <a:spLocks noChangeShapeType="1"/>
            </p:cNvSpPr>
            <p:nvPr/>
          </p:nvSpPr>
          <p:spPr bwMode="auto">
            <a:xfrm flipV="1">
              <a:off x="179" y="3879"/>
              <a:ext cx="3753" cy="12"/>
            </a:xfrm>
            <a:prstGeom prst="line">
              <a:avLst/>
            </a:prstGeom>
            <a:noFill/>
            <a:ln w="12700">
              <a:solidFill>
                <a:srgbClr val="205B9E"/>
              </a:solidFill>
              <a:round/>
              <a:headEnd/>
              <a:tailEnd/>
            </a:ln>
            <a:extLst>
              <a:ext uri="{909E8E84-426E-40DD-AFC4-6F175D3DCCD1}">
                <a14:hiddenFill xmlns="" xmlns:a14="http://schemas.microsoft.com/office/drawing/2010/main">
                  <a:noFill/>
                </a14:hiddenFill>
              </a:ext>
            </a:extLst>
          </p:spPr>
          <p:txBody>
            <a:bodyPr/>
            <a:lstStyle/>
            <a:p>
              <a:endParaRPr lang="de-DE">
                <a:solidFill>
                  <a:srgbClr val="FFFFFF"/>
                </a:solidFill>
              </a:endParaRPr>
            </a:p>
          </p:txBody>
        </p:sp>
        <p:pic>
          <p:nvPicPr>
            <p:cNvPr id="2058" name="Picture 18" descr="ph-Logo_3zeilig_linie_blau"/>
            <p:cNvPicPr>
              <a:picLocks noChangeAspect="1" noChangeArrowheads="1"/>
            </p:cNvPicPr>
            <p:nvPr/>
          </p:nvPicPr>
          <p:blipFill>
            <a:blip r:embed="rId18" cstate="print">
              <a:extLst>
                <a:ext uri="{28A0092B-C50C-407E-A947-70E740481C1C}">
                  <a14:useLocalDpi xmlns="" xmlns:a14="http://schemas.microsoft.com/office/drawing/2010/main" val="0"/>
                </a:ext>
              </a:extLst>
            </a:blip>
            <a:srcRect/>
            <a:stretch>
              <a:fillRect/>
            </a:stretch>
          </p:blipFill>
          <p:spPr bwMode="auto">
            <a:xfrm>
              <a:off x="4090" y="3695"/>
              <a:ext cx="1514" cy="4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2055" name="AutoShape 20"/>
          <p:cNvSpPr>
            <a:spLocks noChangeAspect="1" noChangeArrowheads="1"/>
          </p:cNvSpPr>
          <p:nvPr/>
        </p:nvSpPr>
        <p:spPr bwMode="auto">
          <a:xfrm>
            <a:off x="2343157" y="-293688"/>
            <a:ext cx="2416175" cy="1995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de-DE">
              <a:solidFill>
                <a:srgbClr val="FFFFFF"/>
              </a:solidFill>
            </a:endParaRPr>
          </a:p>
        </p:txBody>
      </p:sp>
      <p:sp>
        <p:nvSpPr>
          <p:cNvPr id="10" name="Fußzeilenplatzhalter 3"/>
          <p:cNvSpPr txBox="1">
            <a:spLocks/>
          </p:cNvSpPr>
          <p:nvPr/>
        </p:nvSpPr>
        <p:spPr>
          <a:xfrm>
            <a:off x="255591" y="6315075"/>
            <a:ext cx="6057900" cy="431800"/>
          </a:xfrm>
          <a:prstGeom prst="rect">
            <a:avLst/>
          </a:prstGeom>
        </p:spPr>
        <p:txBody>
          <a:bodyPr/>
          <a:lstStyle>
            <a:lvl1pPr eaLnBrk="0" hangingPunct="0">
              <a:tabLst>
                <a:tab pos="893763" algn="l"/>
                <a:tab pos="1706563" algn="l"/>
              </a:tabLst>
              <a:defRPr sz="1600">
                <a:solidFill>
                  <a:schemeClr val="bg1"/>
                </a:solidFill>
                <a:latin typeface="Arial" charset="0"/>
              </a:defRPr>
            </a:lvl1pPr>
            <a:lvl2pPr marL="742950" indent="-285750" eaLnBrk="0" hangingPunct="0">
              <a:tabLst>
                <a:tab pos="893763" algn="l"/>
                <a:tab pos="1706563" algn="l"/>
              </a:tabLst>
              <a:defRPr sz="1600">
                <a:solidFill>
                  <a:schemeClr val="bg1"/>
                </a:solidFill>
                <a:latin typeface="Arial" charset="0"/>
              </a:defRPr>
            </a:lvl2pPr>
            <a:lvl3pPr marL="1143000" indent="-228600" eaLnBrk="0" hangingPunct="0">
              <a:tabLst>
                <a:tab pos="893763" algn="l"/>
                <a:tab pos="1706563" algn="l"/>
              </a:tabLst>
              <a:defRPr sz="1600">
                <a:solidFill>
                  <a:schemeClr val="bg1"/>
                </a:solidFill>
                <a:latin typeface="Arial" charset="0"/>
              </a:defRPr>
            </a:lvl3pPr>
            <a:lvl4pPr marL="1600200" indent="-228600" eaLnBrk="0" hangingPunct="0">
              <a:tabLst>
                <a:tab pos="893763" algn="l"/>
                <a:tab pos="1706563" algn="l"/>
              </a:tabLst>
              <a:defRPr sz="1600">
                <a:solidFill>
                  <a:schemeClr val="bg1"/>
                </a:solidFill>
                <a:latin typeface="Arial" charset="0"/>
              </a:defRPr>
            </a:lvl4pPr>
            <a:lvl5pPr marL="2057400" indent="-228600" eaLnBrk="0" hangingPunct="0">
              <a:tabLst>
                <a:tab pos="893763" algn="l"/>
                <a:tab pos="1706563" algn="l"/>
              </a:tabLst>
              <a:defRPr sz="1600">
                <a:solidFill>
                  <a:schemeClr val="bg1"/>
                </a:solidFill>
                <a:latin typeface="Arial" charset="0"/>
              </a:defRPr>
            </a:lvl5pPr>
            <a:lvl6pPr marL="2514600" indent="-228600" eaLnBrk="0" fontAlgn="base" hangingPunct="0">
              <a:spcBef>
                <a:spcPct val="0"/>
              </a:spcBef>
              <a:spcAft>
                <a:spcPct val="0"/>
              </a:spcAft>
              <a:tabLst>
                <a:tab pos="893763" algn="l"/>
                <a:tab pos="1706563" algn="l"/>
              </a:tabLst>
              <a:defRPr sz="1600">
                <a:solidFill>
                  <a:schemeClr val="bg1"/>
                </a:solidFill>
                <a:latin typeface="Arial" charset="0"/>
              </a:defRPr>
            </a:lvl6pPr>
            <a:lvl7pPr marL="2971800" indent="-228600" eaLnBrk="0" fontAlgn="base" hangingPunct="0">
              <a:spcBef>
                <a:spcPct val="0"/>
              </a:spcBef>
              <a:spcAft>
                <a:spcPct val="0"/>
              </a:spcAft>
              <a:tabLst>
                <a:tab pos="893763" algn="l"/>
                <a:tab pos="1706563" algn="l"/>
              </a:tabLst>
              <a:defRPr sz="1600">
                <a:solidFill>
                  <a:schemeClr val="bg1"/>
                </a:solidFill>
                <a:latin typeface="Arial" charset="0"/>
              </a:defRPr>
            </a:lvl7pPr>
            <a:lvl8pPr marL="3429000" indent="-228600" eaLnBrk="0" fontAlgn="base" hangingPunct="0">
              <a:spcBef>
                <a:spcPct val="0"/>
              </a:spcBef>
              <a:spcAft>
                <a:spcPct val="0"/>
              </a:spcAft>
              <a:tabLst>
                <a:tab pos="893763" algn="l"/>
                <a:tab pos="1706563" algn="l"/>
              </a:tabLst>
              <a:defRPr sz="1600">
                <a:solidFill>
                  <a:schemeClr val="bg1"/>
                </a:solidFill>
                <a:latin typeface="Arial" charset="0"/>
              </a:defRPr>
            </a:lvl8pPr>
            <a:lvl9pPr marL="3886200" indent="-228600" eaLnBrk="0" fontAlgn="base" hangingPunct="0">
              <a:spcBef>
                <a:spcPct val="0"/>
              </a:spcBef>
              <a:spcAft>
                <a:spcPct val="0"/>
              </a:spcAft>
              <a:tabLst>
                <a:tab pos="893763" algn="l"/>
                <a:tab pos="1706563" algn="l"/>
              </a:tabLst>
              <a:defRPr sz="1600">
                <a:solidFill>
                  <a:schemeClr val="bg1"/>
                </a:solidFill>
                <a:latin typeface="Arial" charset="0"/>
              </a:defRPr>
            </a:lvl9pPr>
          </a:lstStyle>
          <a:p>
            <a:pPr eaLnBrk="1" hangingPunct="1">
              <a:defRPr/>
            </a:pPr>
            <a:r>
              <a:rPr lang="de-DE" sz="1000" dirty="0" smtClean="0">
                <a:solidFill>
                  <a:srgbClr val="000000"/>
                </a:solidFill>
              </a:rPr>
              <a:t>Prof. Dr. Lars Windelband	                      Technik und ihre Didaktik                                      06.04.2017 </a:t>
            </a:r>
          </a:p>
        </p:txBody>
      </p:sp>
    </p:spTree>
    <p:extLst>
      <p:ext uri="{BB962C8B-B14F-4D97-AF65-F5344CB8AC3E}">
        <p14:creationId xmlns="" xmlns:p14="http://schemas.microsoft.com/office/powerpoint/2010/main" val="242779040"/>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746" r:id="rId12"/>
    <p:sldLayoutId id="2147483747" r:id="rId13"/>
    <p:sldLayoutId id="2147483748" r:id="rId14"/>
    <p:sldLayoutId id="2147483749" r:id="rId15"/>
    <p:sldLayoutId id="2147483750" r:id="rId16"/>
  </p:sldLayoutIdLst>
  <p:transition/>
  <p:timing>
    <p:tnLst>
      <p:par>
        <p:cTn id="1" dur="indefinite" restart="never" nodeType="tmRoot"/>
      </p:par>
    </p:tnLst>
  </p:timing>
  <p:txStyles>
    <p:titleStyle>
      <a:lvl1pPr algn="ctr" rtl="0" eaLnBrk="0" fontAlgn="base" hangingPunct="0">
        <a:spcBef>
          <a:spcPct val="0"/>
        </a:spcBef>
        <a:spcAft>
          <a:spcPct val="0"/>
        </a:spcAft>
        <a:defRPr b="1">
          <a:solidFill>
            <a:schemeClr val="tx1"/>
          </a:solidFill>
          <a:latin typeface="+mj-lt"/>
          <a:ea typeface="+mj-ea"/>
          <a:cs typeface="+mj-cs"/>
        </a:defRPr>
      </a:lvl1pPr>
      <a:lvl2pPr algn="ctr" rtl="0" eaLnBrk="0" fontAlgn="base" hangingPunct="0">
        <a:spcBef>
          <a:spcPct val="0"/>
        </a:spcBef>
        <a:spcAft>
          <a:spcPct val="0"/>
        </a:spcAft>
        <a:defRPr b="1">
          <a:solidFill>
            <a:schemeClr val="tx1"/>
          </a:solidFill>
          <a:latin typeface="Arial" pitchFamily="34" charset="0"/>
        </a:defRPr>
      </a:lvl2pPr>
      <a:lvl3pPr algn="ctr" rtl="0" eaLnBrk="0" fontAlgn="base" hangingPunct="0">
        <a:spcBef>
          <a:spcPct val="0"/>
        </a:spcBef>
        <a:spcAft>
          <a:spcPct val="0"/>
        </a:spcAft>
        <a:defRPr b="1">
          <a:solidFill>
            <a:schemeClr val="tx1"/>
          </a:solidFill>
          <a:latin typeface="Arial" pitchFamily="34" charset="0"/>
        </a:defRPr>
      </a:lvl3pPr>
      <a:lvl4pPr algn="ctr" rtl="0" eaLnBrk="0" fontAlgn="base" hangingPunct="0">
        <a:spcBef>
          <a:spcPct val="0"/>
        </a:spcBef>
        <a:spcAft>
          <a:spcPct val="0"/>
        </a:spcAft>
        <a:defRPr b="1">
          <a:solidFill>
            <a:schemeClr val="tx1"/>
          </a:solidFill>
          <a:latin typeface="Arial" pitchFamily="34" charset="0"/>
        </a:defRPr>
      </a:lvl4pPr>
      <a:lvl5pPr algn="ctr" rtl="0" eaLnBrk="0" fontAlgn="base" hangingPunct="0">
        <a:spcBef>
          <a:spcPct val="0"/>
        </a:spcBef>
        <a:spcAft>
          <a:spcPct val="0"/>
        </a:spcAft>
        <a:defRPr b="1">
          <a:solidFill>
            <a:schemeClr val="tx1"/>
          </a:solidFill>
          <a:latin typeface="Arial" pitchFamily="34" charset="0"/>
        </a:defRPr>
      </a:lvl5pPr>
      <a:lvl6pPr marL="457200" algn="ctr" rtl="0" fontAlgn="base">
        <a:spcBef>
          <a:spcPct val="0"/>
        </a:spcBef>
        <a:spcAft>
          <a:spcPct val="0"/>
        </a:spcAft>
        <a:defRPr b="1">
          <a:solidFill>
            <a:schemeClr val="tx1"/>
          </a:solidFill>
          <a:latin typeface="Arial" pitchFamily="34" charset="0"/>
        </a:defRPr>
      </a:lvl6pPr>
      <a:lvl7pPr marL="914400" algn="ctr" rtl="0" fontAlgn="base">
        <a:spcBef>
          <a:spcPct val="0"/>
        </a:spcBef>
        <a:spcAft>
          <a:spcPct val="0"/>
        </a:spcAft>
        <a:defRPr b="1">
          <a:solidFill>
            <a:schemeClr val="tx1"/>
          </a:solidFill>
          <a:latin typeface="Arial" pitchFamily="34" charset="0"/>
        </a:defRPr>
      </a:lvl7pPr>
      <a:lvl8pPr marL="1371600" algn="ctr" rtl="0" fontAlgn="base">
        <a:spcBef>
          <a:spcPct val="0"/>
        </a:spcBef>
        <a:spcAft>
          <a:spcPct val="0"/>
        </a:spcAft>
        <a:defRPr b="1">
          <a:solidFill>
            <a:schemeClr val="tx1"/>
          </a:solidFill>
          <a:latin typeface="Arial" pitchFamily="34" charset="0"/>
        </a:defRPr>
      </a:lvl8pPr>
      <a:lvl9pPr marL="1828800" algn="ctr" rtl="0" fontAlgn="base">
        <a:spcBef>
          <a:spcPct val="0"/>
        </a:spcBef>
        <a:spcAft>
          <a:spcPct val="0"/>
        </a:spcAft>
        <a:defRPr b="1">
          <a:solidFill>
            <a:schemeClr val="tx1"/>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4055" name="Rectangle 7"/>
          <p:cNvSpPr>
            <a:spLocks noChangeArrowheads="1"/>
          </p:cNvSpPr>
          <p:nvPr/>
        </p:nvSpPr>
        <p:spPr bwMode="auto">
          <a:xfrm>
            <a:off x="0" y="1"/>
            <a:ext cx="9144000" cy="882650"/>
          </a:xfrm>
          <a:prstGeom prst="rect">
            <a:avLst/>
          </a:prstGeom>
          <a:gradFill rotWithShape="1">
            <a:gsLst>
              <a:gs pos="0">
                <a:srgbClr val="205B9E">
                  <a:alpha val="60001"/>
                </a:srgbClr>
              </a:gs>
              <a:gs pos="50000">
                <a:srgbClr val="CCECFF"/>
              </a:gs>
              <a:gs pos="100000">
                <a:srgbClr val="205B9E">
                  <a:alpha val="60001"/>
                </a:srgbClr>
              </a:gs>
            </a:gsLst>
            <a:lin ang="0" scaled="1"/>
          </a:gradFill>
          <a:ln w="9525">
            <a:noFill/>
            <a:miter lim="800000"/>
            <a:headEnd/>
            <a:tailEnd/>
          </a:ln>
          <a:effectLst/>
        </p:spPr>
        <p:txBody>
          <a:bodyPr wrap="none" anchor="ctr"/>
          <a:lstStyle/>
          <a:p>
            <a:pPr algn="ctr">
              <a:defRPr/>
            </a:pPr>
            <a:endParaRPr lang="de-DE" sz="1800">
              <a:solidFill>
                <a:srgbClr val="205B9E"/>
              </a:solidFill>
              <a:latin typeface="Arial" pitchFamily="34" charset="0"/>
            </a:endParaRPr>
          </a:p>
        </p:txBody>
      </p:sp>
      <p:sp>
        <p:nvSpPr>
          <p:cNvPr id="2053" name="Rectangle 12"/>
          <p:cNvSpPr>
            <a:spLocks noGrp="1" noChangeArrowheads="1"/>
          </p:cNvSpPr>
          <p:nvPr>
            <p:ph type="body" idx="1"/>
          </p:nvPr>
        </p:nvSpPr>
        <p:spPr bwMode="auto">
          <a:xfrm>
            <a:off x="325441" y="1009652"/>
            <a:ext cx="8535987" cy="4837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grpSp>
        <p:nvGrpSpPr>
          <p:cNvPr id="2054" name="Group 19"/>
          <p:cNvGrpSpPr>
            <a:grpSpLocks/>
          </p:cNvGrpSpPr>
          <p:nvPr/>
        </p:nvGrpSpPr>
        <p:grpSpPr bwMode="auto">
          <a:xfrm>
            <a:off x="284165" y="5970593"/>
            <a:ext cx="8612187" cy="720725"/>
            <a:chOff x="179" y="3695"/>
            <a:chExt cx="5425" cy="454"/>
          </a:xfrm>
        </p:grpSpPr>
        <p:sp>
          <p:nvSpPr>
            <p:cNvPr id="2057" name="Line 14"/>
            <p:cNvSpPr>
              <a:spLocks noChangeShapeType="1"/>
            </p:cNvSpPr>
            <p:nvPr/>
          </p:nvSpPr>
          <p:spPr bwMode="auto">
            <a:xfrm flipV="1">
              <a:off x="179" y="3879"/>
              <a:ext cx="3753" cy="12"/>
            </a:xfrm>
            <a:prstGeom prst="line">
              <a:avLst/>
            </a:prstGeom>
            <a:noFill/>
            <a:ln w="12700">
              <a:solidFill>
                <a:srgbClr val="205B9E"/>
              </a:solidFill>
              <a:round/>
              <a:headEnd/>
              <a:tailEnd/>
            </a:ln>
            <a:extLst>
              <a:ext uri="{909E8E84-426E-40DD-AFC4-6F175D3DCCD1}">
                <a14:hiddenFill xmlns="" xmlns:a14="http://schemas.microsoft.com/office/drawing/2010/main">
                  <a:noFill/>
                </a14:hiddenFill>
              </a:ext>
            </a:extLst>
          </p:spPr>
          <p:txBody>
            <a:bodyPr/>
            <a:lstStyle/>
            <a:p>
              <a:endParaRPr lang="de-DE">
                <a:solidFill>
                  <a:srgbClr val="FFFFFF"/>
                </a:solidFill>
              </a:endParaRPr>
            </a:p>
          </p:txBody>
        </p:sp>
        <p:pic>
          <p:nvPicPr>
            <p:cNvPr id="2058" name="Picture 18" descr="ph-Logo_3zeilig_linie_blau"/>
            <p:cNvPicPr>
              <a:picLocks noChangeAspect="1" noChangeArrowheads="1"/>
            </p:cNvPicPr>
            <p:nvPr/>
          </p:nvPicPr>
          <p:blipFill>
            <a:blip r:embed="rId18" cstate="print">
              <a:extLst>
                <a:ext uri="{28A0092B-C50C-407E-A947-70E740481C1C}">
                  <a14:useLocalDpi xmlns="" xmlns:a14="http://schemas.microsoft.com/office/drawing/2010/main" val="0"/>
                </a:ext>
              </a:extLst>
            </a:blip>
            <a:srcRect/>
            <a:stretch>
              <a:fillRect/>
            </a:stretch>
          </p:blipFill>
          <p:spPr bwMode="auto">
            <a:xfrm>
              <a:off x="4090" y="3695"/>
              <a:ext cx="1514" cy="4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2055" name="AutoShape 20"/>
          <p:cNvSpPr>
            <a:spLocks noChangeAspect="1" noChangeArrowheads="1"/>
          </p:cNvSpPr>
          <p:nvPr/>
        </p:nvSpPr>
        <p:spPr bwMode="auto">
          <a:xfrm>
            <a:off x="2343157" y="-293688"/>
            <a:ext cx="2416175" cy="1995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de-DE">
              <a:solidFill>
                <a:srgbClr val="FFFFFF"/>
              </a:solidFill>
            </a:endParaRPr>
          </a:p>
        </p:txBody>
      </p:sp>
      <p:sp>
        <p:nvSpPr>
          <p:cNvPr id="10" name="Fußzeilenplatzhalter 3"/>
          <p:cNvSpPr txBox="1">
            <a:spLocks/>
          </p:cNvSpPr>
          <p:nvPr/>
        </p:nvSpPr>
        <p:spPr>
          <a:xfrm>
            <a:off x="255591" y="6315075"/>
            <a:ext cx="6057900" cy="431800"/>
          </a:xfrm>
          <a:prstGeom prst="rect">
            <a:avLst/>
          </a:prstGeom>
        </p:spPr>
        <p:txBody>
          <a:bodyPr/>
          <a:lstStyle>
            <a:lvl1pPr eaLnBrk="0" hangingPunct="0">
              <a:tabLst>
                <a:tab pos="893763" algn="l"/>
                <a:tab pos="1706563" algn="l"/>
              </a:tabLst>
              <a:defRPr sz="1600">
                <a:solidFill>
                  <a:schemeClr val="bg1"/>
                </a:solidFill>
                <a:latin typeface="Arial" charset="0"/>
              </a:defRPr>
            </a:lvl1pPr>
            <a:lvl2pPr marL="742950" indent="-285750" eaLnBrk="0" hangingPunct="0">
              <a:tabLst>
                <a:tab pos="893763" algn="l"/>
                <a:tab pos="1706563" algn="l"/>
              </a:tabLst>
              <a:defRPr sz="1600">
                <a:solidFill>
                  <a:schemeClr val="bg1"/>
                </a:solidFill>
                <a:latin typeface="Arial" charset="0"/>
              </a:defRPr>
            </a:lvl2pPr>
            <a:lvl3pPr marL="1143000" indent="-228600" eaLnBrk="0" hangingPunct="0">
              <a:tabLst>
                <a:tab pos="893763" algn="l"/>
                <a:tab pos="1706563" algn="l"/>
              </a:tabLst>
              <a:defRPr sz="1600">
                <a:solidFill>
                  <a:schemeClr val="bg1"/>
                </a:solidFill>
                <a:latin typeface="Arial" charset="0"/>
              </a:defRPr>
            </a:lvl3pPr>
            <a:lvl4pPr marL="1600200" indent="-228600" eaLnBrk="0" hangingPunct="0">
              <a:tabLst>
                <a:tab pos="893763" algn="l"/>
                <a:tab pos="1706563" algn="l"/>
              </a:tabLst>
              <a:defRPr sz="1600">
                <a:solidFill>
                  <a:schemeClr val="bg1"/>
                </a:solidFill>
                <a:latin typeface="Arial" charset="0"/>
              </a:defRPr>
            </a:lvl4pPr>
            <a:lvl5pPr marL="2057400" indent="-228600" eaLnBrk="0" hangingPunct="0">
              <a:tabLst>
                <a:tab pos="893763" algn="l"/>
                <a:tab pos="1706563" algn="l"/>
              </a:tabLst>
              <a:defRPr sz="1600">
                <a:solidFill>
                  <a:schemeClr val="bg1"/>
                </a:solidFill>
                <a:latin typeface="Arial" charset="0"/>
              </a:defRPr>
            </a:lvl5pPr>
            <a:lvl6pPr marL="2514600" indent="-228600" eaLnBrk="0" fontAlgn="base" hangingPunct="0">
              <a:spcBef>
                <a:spcPct val="0"/>
              </a:spcBef>
              <a:spcAft>
                <a:spcPct val="0"/>
              </a:spcAft>
              <a:tabLst>
                <a:tab pos="893763" algn="l"/>
                <a:tab pos="1706563" algn="l"/>
              </a:tabLst>
              <a:defRPr sz="1600">
                <a:solidFill>
                  <a:schemeClr val="bg1"/>
                </a:solidFill>
                <a:latin typeface="Arial" charset="0"/>
              </a:defRPr>
            </a:lvl6pPr>
            <a:lvl7pPr marL="2971800" indent="-228600" eaLnBrk="0" fontAlgn="base" hangingPunct="0">
              <a:spcBef>
                <a:spcPct val="0"/>
              </a:spcBef>
              <a:spcAft>
                <a:spcPct val="0"/>
              </a:spcAft>
              <a:tabLst>
                <a:tab pos="893763" algn="l"/>
                <a:tab pos="1706563" algn="l"/>
              </a:tabLst>
              <a:defRPr sz="1600">
                <a:solidFill>
                  <a:schemeClr val="bg1"/>
                </a:solidFill>
                <a:latin typeface="Arial" charset="0"/>
              </a:defRPr>
            </a:lvl7pPr>
            <a:lvl8pPr marL="3429000" indent="-228600" eaLnBrk="0" fontAlgn="base" hangingPunct="0">
              <a:spcBef>
                <a:spcPct val="0"/>
              </a:spcBef>
              <a:spcAft>
                <a:spcPct val="0"/>
              </a:spcAft>
              <a:tabLst>
                <a:tab pos="893763" algn="l"/>
                <a:tab pos="1706563" algn="l"/>
              </a:tabLst>
              <a:defRPr sz="1600">
                <a:solidFill>
                  <a:schemeClr val="bg1"/>
                </a:solidFill>
                <a:latin typeface="Arial" charset="0"/>
              </a:defRPr>
            </a:lvl8pPr>
            <a:lvl9pPr marL="3886200" indent="-228600" eaLnBrk="0" fontAlgn="base" hangingPunct="0">
              <a:spcBef>
                <a:spcPct val="0"/>
              </a:spcBef>
              <a:spcAft>
                <a:spcPct val="0"/>
              </a:spcAft>
              <a:tabLst>
                <a:tab pos="893763" algn="l"/>
                <a:tab pos="1706563" algn="l"/>
              </a:tabLst>
              <a:defRPr sz="1600">
                <a:solidFill>
                  <a:schemeClr val="bg1"/>
                </a:solidFill>
                <a:latin typeface="Arial" charset="0"/>
              </a:defRPr>
            </a:lvl9pPr>
          </a:lstStyle>
          <a:p>
            <a:pPr eaLnBrk="1" hangingPunct="1">
              <a:defRPr/>
            </a:pPr>
            <a:r>
              <a:rPr lang="de-DE" sz="1000" dirty="0" smtClean="0">
                <a:solidFill>
                  <a:srgbClr val="000000"/>
                </a:solidFill>
              </a:rPr>
              <a:t>Prof. Dr. Lars Windelband	                      Technik und ihre Didaktik	                   06.04.2017 </a:t>
            </a:r>
          </a:p>
        </p:txBody>
      </p:sp>
    </p:spTree>
    <p:extLst>
      <p:ext uri="{BB962C8B-B14F-4D97-AF65-F5344CB8AC3E}">
        <p14:creationId xmlns="" xmlns:p14="http://schemas.microsoft.com/office/powerpoint/2010/main" val="3152071266"/>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66" r:id="rId13"/>
    <p:sldLayoutId id="2147483767" r:id="rId14"/>
    <p:sldLayoutId id="2147483768" r:id="rId15"/>
    <p:sldLayoutId id="2147483769" r:id="rId16"/>
  </p:sldLayoutIdLst>
  <p:transition/>
  <p:timing>
    <p:tnLst>
      <p:par>
        <p:cTn id="1" dur="indefinite" restart="never" nodeType="tmRoot"/>
      </p:par>
    </p:tnLst>
  </p:timing>
  <p:txStyles>
    <p:titleStyle>
      <a:lvl1pPr algn="ctr" rtl="0" eaLnBrk="0" fontAlgn="base" hangingPunct="0">
        <a:spcBef>
          <a:spcPct val="0"/>
        </a:spcBef>
        <a:spcAft>
          <a:spcPct val="0"/>
        </a:spcAft>
        <a:defRPr b="1">
          <a:solidFill>
            <a:schemeClr val="tx1"/>
          </a:solidFill>
          <a:latin typeface="+mj-lt"/>
          <a:ea typeface="+mj-ea"/>
          <a:cs typeface="+mj-cs"/>
        </a:defRPr>
      </a:lvl1pPr>
      <a:lvl2pPr algn="ctr" rtl="0" eaLnBrk="0" fontAlgn="base" hangingPunct="0">
        <a:spcBef>
          <a:spcPct val="0"/>
        </a:spcBef>
        <a:spcAft>
          <a:spcPct val="0"/>
        </a:spcAft>
        <a:defRPr b="1">
          <a:solidFill>
            <a:schemeClr val="tx1"/>
          </a:solidFill>
          <a:latin typeface="Arial" pitchFamily="34" charset="0"/>
        </a:defRPr>
      </a:lvl2pPr>
      <a:lvl3pPr algn="ctr" rtl="0" eaLnBrk="0" fontAlgn="base" hangingPunct="0">
        <a:spcBef>
          <a:spcPct val="0"/>
        </a:spcBef>
        <a:spcAft>
          <a:spcPct val="0"/>
        </a:spcAft>
        <a:defRPr b="1">
          <a:solidFill>
            <a:schemeClr val="tx1"/>
          </a:solidFill>
          <a:latin typeface="Arial" pitchFamily="34" charset="0"/>
        </a:defRPr>
      </a:lvl3pPr>
      <a:lvl4pPr algn="ctr" rtl="0" eaLnBrk="0" fontAlgn="base" hangingPunct="0">
        <a:spcBef>
          <a:spcPct val="0"/>
        </a:spcBef>
        <a:spcAft>
          <a:spcPct val="0"/>
        </a:spcAft>
        <a:defRPr b="1">
          <a:solidFill>
            <a:schemeClr val="tx1"/>
          </a:solidFill>
          <a:latin typeface="Arial" pitchFamily="34" charset="0"/>
        </a:defRPr>
      </a:lvl4pPr>
      <a:lvl5pPr algn="ctr" rtl="0" eaLnBrk="0" fontAlgn="base" hangingPunct="0">
        <a:spcBef>
          <a:spcPct val="0"/>
        </a:spcBef>
        <a:spcAft>
          <a:spcPct val="0"/>
        </a:spcAft>
        <a:defRPr b="1">
          <a:solidFill>
            <a:schemeClr val="tx1"/>
          </a:solidFill>
          <a:latin typeface="Arial" pitchFamily="34" charset="0"/>
        </a:defRPr>
      </a:lvl5pPr>
      <a:lvl6pPr marL="457200" algn="ctr" rtl="0" fontAlgn="base">
        <a:spcBef>
          <a:spcPct val="0"/>
        </a:spcBef>
        <a:spcAft>
          <a:spcPct val="0"/>
        </a:spcAft>
        <a:defRPr b="1">
          <a:solidFill>
            <a:schemeClr val="tx1"/>
          </a:solidFill>
          <a:latin typeface="Arial" pitchFamily="34" charset="0"/>
        </a:defRPr>
      </a:lvl6pPr>
      <a:lvl7pPr marL="914400" algn="ctr" rtl="0" fontAlgn="base">
        <a:spcBef>
          <a:spcPct val="0"/>
        </a:spcBef>
        <a:spcAft>
          <a:spcPct val="0"/>
        </a:spcAft>
        <a:defRPr b="1">
          <a:solidFill>
            <a:schemeClr val="tx1"/>
          </a:solidFill>
          <a:latin typeface="Arial" pitchFamily="34" charset="0"/>
        </a:defRPr>
      </a:lvl7pPr>
      <a:lvl8pPr marL="1371600" algn="ctr" rtl="0" fontAlgn="base">
        <a:spcBef>
          <a:spcPct val="0"/>
        </a:spcBef>
        <a:spcAft>
          <a:spcPct val="0"/>
        </a:spcAft>
        <a:defRPr b="1">
          <a:solidFill>
            <a:schemeClr val="tx1"/>
          </a:solidFill>
          <a:latin typeface="Arial" pitchFamily="34" charset="0"/>
        </a:defRPr>
      </a:lvl8pPr>
      <a:lvl9pPr marL="1828800" algn="ctr" rtl="0" fontAlgn="base">
        <a:spcBef>
          <a:spcPct val="0"/>
        </a:spcBef>
        <a:spcAft>
          <a:spcPct val="0"/>
        </a:spcAft>
        <a:defRPr b="1">
          <a:solidFill>
            <a:schemeClr val="tx1"/>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755576" y="274638"/>
            <a:ext cx="7920000" cy="1144587"/>
          </a:xfrm>
          <a:prstGeom prst="rect">
            <a:avLst/>
          </a:prstGeom>
        </p:spPr>
        <p:txBody>
          <a:bodyPr vert="horz" lIns="91440" tIns="45720" rIns="91440" bIns="45720" rtlCol="0" anchor="b">
            <a:norm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756456" y="1600200"/>
            <a:ext cx="7920000" cy="4525963"/>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2"/>
          </p:nvPr>
        </p:nvSpPr>
        <p:spPr>
          <a:xfrm>
            <a:off x="7236296" y="6541200"/>
            <a:ext cx="1500386" cy="268139"/>
          </a:xfrm>
          <a:prstGeom prst="rect">
            <a:avLst/>
          </a:prstGeom>
        </p:spPr>
        <p:txBody>
          <a:bodyPr vert="horz" wrap="none" lIns="91440" tIns="45720" rIns="91440" bIns="45720" rtlCol="0" anchor="ctr"/>
          <a:lstStyle>
            <a:lvl1pPr algn="r">
              <a:defRPr sz="1000">
                <a:solidFill>
                  <a:schemeClr val="tx1"/>
                </a:solidFill>
              </a:defRPr>
            </a:lvl1pPr>
          </a:lstStyle>
          <a:p>
            <a:pPr fontAlgn="auto">
              <a:spcBef>
                <a:spcPts val="0"/>
              </a:spcBef>
              <a:spcAft>
                <a:spcPts val="0"/>
              </a:spcAft>
            </a:pPr>
            <a:r>
              <a:rPr lang="de-DE" dirty="0" smtClean="0">
                <a:solidFill>
                  <a:prstClr val="black"/>
                </a:solidFill>
                <a:latin typeface="Arial"/>
              </a:rPr>
              <a:t>19.09.2016</a:t>
            </a:r>
            <a:endParaRPr lang="de-DE" dirty="0">
              <a:solidFill>
                <a:prstClr val="black"/>
              </a:solidFill>
              <a:latin typeface="Arial"/>
            </a:endParaRPr>
          </a:p>
        </p:txBody>
      </p:sp>
      <p:sp>
        <p:nvSpPr>
          <p:cNvPr id="5" name="Fußzeilenplatzhalter 4"/>
          <p:cNvSpPr>
            <a:spLocks noGrp="1"/>
          </p:cNvSpPr>
          <p:nvPr>
            <p:ph type="ftr" sz="quarter" idx="3"/>
          </p:nvPr>
        </p:nvSpPr>
        <p:spPr>
          <a:xfrm>
            <a:off x="1222778" y="6541200"/>
            <a:ext cx="6020096" cy="268139"/>
          </a:xfrm>
          <a:prstGeom prst="rect">
            <a:avLst/>
          </a:prstGeom>
        </p:spPr>
        <p:txBody>
          <a:bodyPr vert="horz" wrap="none" lIns="0" tIns="45720" rIns="91440" bIns="45720" rtlCol="0" anchor="ctr"/>
          <a:lstStyle>
            <a:lvl1pPr algn="l">
              <a:defRPr sz="1000">
                <a:solidFill>
                  <a:schemeClr val="tx1"/>
                </a:solidFill>
              </a:defRPr>
            </a:lvl1pPr>
          </a:lstStyle>
          <a:p>
            <a:pPr fontAlgn="auto">
              <a:spcBef>
                <a:spcPts val="0"/>
              </a:spcBef>
              <a:spcAft>
                <a:spcPts val="0"/>
              </a:spcAft>
            </a:pPr>
            <a:r>
              <a:rPr lang="de-DE" smtClean="0">
                <a:solidFill>
                  <a:prstClr val="black"/>
                </a:solidFill>
                <a:latin typeface="Arial"/>
              </a:rPr>
              <a:t>/ Ergebnispräsentation</a:t>
            </a:r>
            <a:endParaRPr lang="de-DE" dirty="0">
              <a:solidFill>
                <a:prstClr val="black"/>
              </a:solidFill>
              <a:latin typeface="Arial"/>
            </a:endParaRPr>
          </a:p>
        </p:txBody>
      </p:sp>
      <p:pic>
        <p:nvPicPr>
          <p:cNvPr id="8" name="Picture 7" descr="\\GR-SERVER\gr_all\gr_projects_aktuell\verbaende_design\logo\Verbaende Logos 01-2010\baymevbm\baymevbm_RGB.jpg"/>
          <p:cNvPicPr>
            <a:picLocks noChangeAspect="1" noChangeArrowheads="1"/>
          </p:cNvPicPr>
          <p:nvPr/>
        </p:nvPicPr>
        <p:blipFill>
          <a:blip r:embed="rId14" cstate="print">
            <a:extLst>
              <a:ext uri="{28A0092B-C50C-407E-A947-70E740481C1C}">
                <a14:useLocalDpi xmlns="" xmlns:a14="http://schemas.microsoft.com/office/drawing/2010/main" val="0"/>
              </a:ext>
            </a:extLst>
          </a:blip>
          <a:srcRect b="29517"/>
          <a:stretch>
            <a:fillRect/>
          </a:stretch>
        </p:blipFill>
        <p:spPr bwMode="auto">
          <a:xfrm>
            <a:off x="6819900" y="328613"/>
            <a:ext cx="1914525" cy="288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Foliennummernplatzhalter 5"/>
          <p:cNvSpPr>
            <a:spLocks noGrp="1"/>
          </p:cNvSpPr>
          <p:nvPr>
            <p:ph type="sldNum" sz="quarter" idx="4"/>
          </p:nvPr>
        </p:nvSpPr>
        <p:spPr>
          <a:xfrm>
            <a:off x="756456" y="6541200"/>
            <a:ext cx="432000" cy="270000"/>
          </a:xfrm>
          <a:prstGeom prst="rect">
            <a:avLst/>
          </a:prstGeom>
        </p:spPr>
        <p:txBody>
          <a:bodyPr vert="horz" wrap="none" lIns="0" tIns="45720" rIns="0" bIns="45720" rtlCol="0" anchor="ctr"/>
          <a:lstStyle>
            <a:lvl1pPr algn="l">
              <a:defRPr sz="1000">
                <a:solidFill>
                  <a:schemeClr val="tx1"/>
                </a:solidFill>
              </a:defRPr>
            </a:lvl1pPr>
          </a:lstStyle>
          <a:p>
            <a:pPr fontAlgn="auto">
              <a:spcBef>
                <a:spcPts val="0"/>
              </a:spcBef>
              <a:spcAft>
                <a:spcPts val="0"/>
              </a:spcAft>
            </a:pPr>
            <a:r>
              <a:rPr lang="de-DE" dirty="0" smtClean="0">
                <a:solidFill>
                  <a:prstClr val="black"/>
                </a:solidFill>
                <a:latin typeface="Arial"/>
              </a:rPr>
              <a:t>Folie </a:t>
            </a:r>
            <a:fld id="{A7A62E9D-FF3D-4B7D-99D5-6FC77DF94C4A}" type="slidenum">
              <a:rPr lang="de-DE" smtClean="0">
                <a:solidFill>
                  <a:prstClr val="black"/>
                </a:solidFill>
                <a:latin typeface="Arial"/>
              </a:rPr>
              <a:pPr fontAlgn="auto">
                <a:spcBef>
                  <a:spcPts val="0"/>
                </a:spcBef>
                <a:spcAft>
                  <a:spcPts val="0"/>
                </a:spcAft>
              </a:pPr>
              <a:t>‹Nr.›</a:t>
            </a:fld>
            <a:endParaRPr lang="de-DE" dirty="0">
              <a:solidFill>
                <a:prstClr val="black"/>
              </a:solidFill>
              <a:latin typeface="Arial"/>
            </a:endParaRPr>
          </a:p>
        </p:txBody>
      </p:sp>
      <p:cxnSp>
        <p:nvCxnSpPr>
          <p:cNvPr id="9" name="Gerade Verbindung 8"/>
          <p:cNvCxnSpPr/>
          <p:nvPr/>
        </p:nvCxnSpPr>
        <p:spPr>
          <a:xfrm>
            <a:off x="756456" y="6534000"/>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18" descr="ph-Logo_3zeilig_linie_blau"/>
          <p:cNvPicPr>
            <a:picLocks noChangeAspect="1" noChangeArrowheads="1"/>
          </p:cNvPicPr>
          <p:nvPr userDrawn="1"/>
        </p:nvPicPr>
        <p:blipFill>
          <a:blip r:embed="rId15" cstate="print">
            <a:extLst>
              <a:ext uri="{28A0092B-C50C-407E-A947-70E740481C1C}">
                <a14:useLocalDpi xmlns="" xmlns:a14="http://schemas.microsoft.com/office/drawing/2010/main" val="0"/>
              </a:ext>
            </a:extLst>
          </a:blip>
          <a:srcRect/>
          <a:stretch>
            <a:fillRect/>
          </a:stretch>
        </p:blipFill>
        <p:spPr bwMode="auto">
          <a:xfrm>
            <a:off x="755576" y="314117"/>
            <a:ext cx="1766894" cy="5298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98706856"/>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 id="2147483783" r:id="rId12"/>
  </p:sldLayoutIdLst>
  <p:timing>
    <p:tnLst>
      <p:par>
        <p:cTn id="1" dur="indefinite" restart="never" nodeType="tmRoot"/>
      </p:par>
    </p:tnLst>
  </p:timing>
  <p:hf hdr="0"/>
  <p:txStyles>
    <p:titleStyle>
      <a:lvl1pPr algn="l" defTabSz="914400" rtl="0" eaLnBrk="1" latinLnBrk="0" hangingPunct="1">
        <a:spcBef>
          <a:spcPct val="0"/>
        </a:spcBef>
        <a:buNone/>
        <a:defRPr sz="28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1pPr>
      <a:lvl2pPr marL="742950" indent="-28575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755576" y="274638"/>
            <a:ext cx="7920000" cy="1144587"/>
          </a:xfrm>
          <a:prstGeom prst="rect">
            <a:avLst/>
          </a:prstGeom>
        </p:spPr>
        <p:txBody>
          <a:bodyPr vert="horz" lIns="91440" tIns="45720" rIns="91440" bIns="45720" rtlCol="0" anchor="b">
            <a:norm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756456" y="1600200"/>
            <a:ext cx="7920000" cy="4525963"/>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2"/>
          </p:nvPr>
        </p:nvSpPr>
        <p:spPr>
          <a:xfrm>
            <a:off x="7236296" y="6541200"/>
            <a:ext cx="1500386" cy="268139"/>
          </a:xfrm>
          <a:prstGeom prst="rect">
            <a:avLst/>
          </a:prstGeom>
        </p:spPr>
        <p:txBody>
          <a:bodyPr vert="horz" wrap="none" lIns="91440" tIns="45720" rIns="91440" bIns="45720" rtlCol="0" anchor="ctr"/>
          <a:lstStyle>
            <a:lvl1pPr algn="r">
              <a:defRPr sz="1000">
                <a:solidFill>
                  <a:schemeClr val="tx1"/>
                </a:solidFill>
              </a:defRPr>
            </a:lvl1pPr>
          </a:lstStyle>
          <a:p>
            <a:pPr fontAlgn="auto">
              <a:spcBef>
                <a:spcPts val="0"/>
              </a:spcBef>
              <a:spcAft>
                <a:spcPts val="0"/>
              </a:spcAft>
            </a:pPr>
            <a:r>
              <a:rPr lang="de-DE" dirty="0" smtClean="0">
                <a:solidFill>
                  <a:prstClr val="black"/>
                </a:solidFill>
                <a:latin typeface="Arial"/>
              </a:rPr>
              <a:t>19.09.2016</a:t>
            </a:r>
            <a:endParaRPr lang="de-DE" dirty="0">
              <a:solidFill>
                <a:prstClr val="black"/>
              </a:solidFill>
              <a:latin typeface="Arial"/>
            </a:endParaRPr>
          </a:p>
        </p:txBody>
      </p:sp>
      <p:sp>
        <p:nvSpPr>
          <p:cNvPr id="5" name="Fußzeilenplatzhalter 4"/>
          <p:cNvSpPr>
            <a:spLocks noGrp="1"/>
          </p:cNvSpPr>
          <p:nvPr>
            <p:ph type="ftr" sz="quarter" idx="3"/>
          </p:nvPr>
        </p:nvSpPr>
        <p:spPr>
          <a:xfrm>
            <a:off x="1222778" y="6541200"/>
            <a:ext cx="6020096" cy="268139"/>
          </a:xfrm>
          <a:prstGeom prst="rect">
            <a:avLst/>
          </a:prstGeom>
        </p:spPr>
        <p:txBody>
          <a:bodyPr vert="horz" wrap="none" lIns="0" tIns="45720" rIns="91440" bIns="45720" rtlCol="0" anchor="ctr"/>
          <a:lstStyle>
            <a:lvl1pPr algn="l">
              <a:defRPr sz="1000">
                <a:solidFill>
                  <a:schemeClr val="tx1"/>
                </a:solidFill>
              </a:defRPr>
            </a:lvl1pPr>
          </a:lstStyle>
          <a:p>
            <a:pPr fontAlgn="auto">
              <a:spcBef>
                <a:spcPts val="0"/>
              </a:spcBef>
              <a:spcAft>
                <a:spcPts val="0"/>
              </a:spcAft>
            </a:pPr>
            <a:r>
              <a:rPr lang="de-DE" smtClean="0">
                <a:solidFill>
                  <a:prstClr val="black"/>
                </a:solidFill>
                <a:latin typeface="Arial"/>
              </a:rPr>
              <a:t>/ Ergebnispräsentation</a:t>
            </a:r>
            <a:endParaRPr lang="de-DE" dirty="0">
              <a:solidFill>
                <a:prstClr val="black"/>
              </a:solidFill>
              <a:latin typeface="Arial"/>
            </a:endParaRPr>
          </a:p>
        </p:txBody>
      </p:sp>
      <p:pic>
        <p:nvPicPr>
          <p:cNvPr id="8" name="Picture 7" descr="\\GR-SERVER\gr_all\gr_projects_aktuell\verbaende_design\logo\Verbaende Logos 01-2010\baymevbm\baymevbm_RGB.jpg"/>
          <p:cNvPicPr>
            <a:picLocks noChangeAspect="1" noChangeArrowheads="1"/>
          </p:cNvPicPr>
          <p:nvPr/>
        </p:nvPicPr>
        <p:blipFill>
          <a:blip r:embed="rId14" cstate="print">
            <a:extLst>
              <a:ext uri="{28A0092B-C50C-407E-A947-70E740481C1C}">
                <a14:useLocalDpi xmlns="" xmlns:a14="http://schemas.microsoft.com/office/drawing/2010/main" val="0"/>
              </a:ext>
            </a:extLst>
          </a:blip>
          <a:srcRect b="29517"/>
          <a:stretch>
            <a:fillRect/>
          </a:stretch>
        </p:blipFill>
        <p:spPr bwMode="auto">
          <a:xfrm>
            <a:off x="6819900" y="328613"/>
            <a:ext cx="1914525" cy="288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Foliennummernplatzhalter 5"/>
          <p:cNvSpPr>
            <a:spLocks noGrp="1"/>
          </p:cNvSpPr>
          <p:nvPr>
            <p:ph type="sldNum" sz="quarter" idx="4"/>
          </p:nvPr>
        </p:nvSpPr>
        <p:spPr>
          <a:xfrm>
            <a:off x="756456" y="6541200"/>
            <a:ext cx="432000" cy="270000"/>
          </a:xfrm>
          <a:prstGeom prst="rect">
            <a:avLst/>
          </a:prstGeom>
        </p:spPr>
        <p:txBody>
          <a:bodyPr vert="horz" wrap="none" lIns="0" tIns="45720" rIns="0" bIns="45720" rtlCol="0" anchor="ctr"/>
          <a:lstStyle>
            <a:lvl1pPr algn="l">
              <a:defRPr sz="1000">
                <a:solidFill>
                  <a:schemeClr val="tx1"/>
                </a:solidFill>
              </a:defRPr>
            </a:lvl1pPr>
          </a:lstStyle>
          <a:p>
            <a:pPr fontAlgn="auto">
              <a:spcBef>
                <a:spcPts val="0"/>
              </a:spcBef>
              <a:spcAft>
                <a:spcPts val="0"/>
              </a:spcAft>
            </a:pPr>
            <a:r>
              <a:rPr lang="de-DE" dirty="0" smtClean="0">
                <a:solidFill>
                  <a:prstClr val="black"/>
                </a:solidFill>
                <a:latin typeface="Arial"/>
              </a:rPr>
              <a:t>Folie </a:t>
            </a:r>
            <a:fld id="{A7A62E9D-FF3D-4B7D-99D5-6FC77DF94C4A}" type="slidenum">
              <a:rPr lang="de-DE" smtClean="0">
                <a:solidFill>
                  <a:prstClr val="black"/>
                </a:solidFill>
                <a:latin typeface="Arial"/>
              </a:rPr>
              <a:pPr fontAlgn="auto">
                <a:spcBef>
                  <a:spcPts val="0"/>
                </a:spcBef>
                <a:spcAft>
                  <a:spcPts val="0"/>
                </a:spcAft>
              </a:pPr>
              <a:t>‹Nr.›</a:t>
            </a:fld>
            <a:endParaRPr lang="de-DE" dirty="0">
              <a:solidFill>
                <a:prstClr val="black"/>
              </a:solidFill>
              <a:latin typeface="Arial"/>
            </a:endParaRPr>
          </a:p>
        </p:txBody>
      </p:sp>
      <p:cxnSp>
        <p:nvCxnSpPr>
          <p:cNvPr id="9" name="Gerade Verbindung 8"/>
          <p:cNvCxnSpPr/>
          <p:nvPr/>
        </p:nvCxnSpPr>
        <p:spPr>
          <a:xfrm>
            <a:off x="756456" y="6534000"/>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18" descr="ph-Logo_3zeilig_linie_blau"/>
          <p:cNvPicPr>
            <a:picLocks noChangeAspect="1" noChangeArrowheads="1"/>
          </p:cNvPicPr>
          <p:nvPr userDrawn="1"/>
        </p:nvPicPr>
        <p:blipFill>
          <a:blip r:embed="rId15" cstate="print">
            <a:extLst>
              <a:ext uri="{28A0092B-C50C-407E-A947-70E740481C1C}">
                <a14:useLocalDpi xmlns="" xmlns:a14="http://schemas.microsoft.com/office/drawing/2010/main" val="0"/>
              </a:ext>
            </a:extLst>
          </a:blip>
          <a:srcRect/>
          <a:stretch>
            <a:fillRect/>
          </a:stretch>
        </p:blipFill>
        <p:spPr bwMode="auto">
          <a:xfrm>
            <a:off x="755576" y="314117"/>
            <a:ext cx="1766894" cy="5298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305077183"/>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96" r:id="rId12"/>
  </p:sldLayoutIdLst>
  <p:timing>
    <p:tnLst>
      <p:par>
        <p:cTn id="1" dur="indefinite" restart="never" nodeType="tmRoot"/>
      </p:par>
    </p:tnLst>
  </p:timing>
  <p:hf hdr="0"/>
  <p:txStyles>
    <p:titleStyle>
      <a:lvl1pPr algn="l" defTabSz="914400" rtl="0" eaLnBrk="1" latinLnBrk="0" hangingPunct="1">
        <a:spcBef>
          <a:spcPct val="0"/>
        </a:spcBef>
        <a:buNone/>
        <a:defRPr sz="28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1pPr>
      <a:lvl2pPr marL="742950" indent="-28575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755576" y="274638"/>
            <a:ext cx="7920000" cy="1144587"/>
          </a:xfrm>
          <a:prstGeom prst="rect">
            <a:avLst/>
          </a:prstGeom>
        </p:spPr>
        <p:txBody>
          <a:bodyPr vert="horz" lIns="91440" tIns="45720" rIns="91440" bIns="45720" rtlCol="0" anchor="b">
            <a:norm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756456" y="1600200"/>
            <a:ext cx="7920000" cy="4525963"/>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2"/>
          </p:nvPr>
        </p:nvSpPr>
        <p:spPr>
          <a:xfrm>
            <a:off x="7236296" y="6541200"/>
            <a:ext cx="1500386" cy="268139"/>
          </a:xfrm>
          <a:prstGeom prst="rect">
            <a:avLst/>
          </a:prstGeom>
        </p:spPr>
        <p:txBody>
          <a:bodyPr vert="horz" wrap="none" lIns="91440" tIns="45720" rIns="91440" bIns="45720" rtlCol="0" anchor="ctr"/>
          <a:lstStyle>
            <a:lvl1pPr algn="r">
              <a:defRPr sz="1000">
                <a:solidFill>
                  <a:schemeClr val="tx1"/>
                </a:solidFill>
              </a:defRPr>
            </a:lvl1pPr>
          </a:lstStyle>
          <a:p>
            <a:pPr fontAlgn="auto">
              <a:spcBef>
                <a:spcPts val="0"/>
              </a:spcBef>
              <a:spcAft>
                <a:spcPts val="0"/>
              </a:spcAft>
            </a:pPr>
            <a:r>
              <a:rPr lang="de-DE" dirty="0" smtClean="0">
                <a:solidFill>
                  <a:prstClr val="black"/>
                </a:solidFill>
                <a:latin typeface="Arial"/>
              </a:rPr>
              <a:t>19.09.2016</a:t>
            </a:r>
            <a:endParaRPr lang="de-DE" dirty="0">
              <a:solidFill>
                <a:prstClr val="black"/>
              </a:solidFill>
              <a:latin typeface="Arial"/>
            </a:endParaRPr>
          </a:p>
        </p:txBody>
      </p:sp>
      <p:sp>
        <p:nvSpPr>
          <p:cNvPr id="5" name="Fußzeilenplatzhalter 4"/>
          <p:cNvSpPr>
            <a:spLocks noGrp="1"/>
          </p:cNvSpPr>
          <p:nvPr>
            <p:ph type="ftr" sz="quarter" idx="3"/>
          </p:nvPr>
        </p:nvSpPr>
        <p:spPr>
          <a:xfrm>
            <a:off x="1222778" y="6541200"/>
            <a:ext cx="6020096" cy="268139"/>
          </a:xfrm>
          <a:prstGeom prst="rect">
            <a:avLst/>
          </a:prstGeom>
        </p:spPr>
        <p:txBody>
          <a:bodyPr vert="horz" wrap="none" lIns="0" tIns="45720" rIns="91440" bIns="45720" rtlCol="0" anchor="ctr"/>
          <a:lstStyle>
            <a:lvl1pPr algn="l">
              <a:defRPr sz="1000">
                <a:solidFill>
                  <a:schemeClr val="tx1"/>
                </a:solidFill>
              </a:defRPr>
            </a:lvl1pPr>
          </a:lstStyle>
          <a:p>
            <a:pPr fontAlgn="auto">
              <a:spcBef>
                <a:spcPts val="0"/>
              </a:spcBef>
              <a:spcAft>
                <a:spcPts val="0"/>
              </a:spcAft>
            </a:pPr>
            <a:r>
              <a:rPr lang="de-DE" smtClean="0">
                <a:solidFill>
                  <a:prstClr val="black"/>
                </a:solidFill>
                <a:latin typeface="Arial"/>
              </a:rPr>
              <a:t>/ Ergebnispräsentation</a:t>
            </a:r>
            <a:endParaRPr lang="de-DE" dirty="0">
              <a:solidFill>
                <a:prstClr val="black"/>
              </a:solidFill>
              <a:latin typeface="Arial"/>
            </a:endParaRPr>
          </a:p>
        </p:txBody>
      </p:sp>
      <p:pic>
        <p:nvPicPr>
          <p:cNvPr id="8" name="Picture 7" descr="\\GR-SERVER\gr_all\gr_projects_aktuell\verbaende_design\logo\Verbaende Logos 01-2010\baymevbm\baymevbm_RGB.jpg"/>
          <p:cNvPicPr>
            <a:picLocks noChangeAspect="1" noChangeArrowheads="1"/>
          </p:cNvPicPr>
          <p:nvPr/>
        </p:nvPicPr>
        <p:blipFill>
          <a:blip r:embed="rId14" cstate="print">
            <a:extLst>
              <a:ext uri="{28A0092B-C50C-407E-A947-70E740481C1C}">
                <a14:useLocalDpi xmlns="" xmlns:a14="http://schemas.microsoft.com/office/drawing/2010/main" val="0"/>
              </a:ext>
            </a:extLst>
          </a:blip>
          <a:srcRect b="29517"/>
          <a:stretch>
            <a:fillRect/>
          </a:stretch>
        </p:blipFill>
        <p:spPr bwMode="auto">
          <a:xfrm>
            <a:off x="6819900" y="328613"/>
            <a:ext cx="1914525" cy="288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Foliennummernplatzhalter 5"/>
          <p:cNvSpPr>
            <a:spLocks noGrp="1"/>
          </p:cNvSpPr>
          <p:nvPr>
            <p:ph type="sldNum" sz="quarter" idx="4"/>
          </p:nvPr>
        </p:nvSpPr>
        <p:spPr>
          <a:xfrm>
            <a:off x="756456" y="6541200"/>
            <a:ext cx="432000" cy="270000"/>
          </a:xfrm>
          <a:prstGeom prst="rect">
            <a:avLst/>
          </a:prstGeom>
        </p:spPr>
        <p:txBody>
          <a:bodyPr vert="horz" wrap="none" lIns="0" tIns="45720" rIns="0" bIns="45720" rtlCol="0" anchor="ctr"/>
          <a:lstStyle>
            <a:lvl1pPr algn="l">
              <a:defRPr sz="1000">
                <a:solidFill>
                  <a:schemeClr val="tx1"/>
                </a:solidFill>
              </a:defRPr>
            </a:lvl1pPr>
          </a:lstStyle>
          <a:p>
            <a:pPr fontAlgn="auto">
              <a:spcBef>
                <a:spcPts val="0"/>
              </a:spcBef>
              <a:spcAft>
                <a:spcPts val="0"/>
              </a:spcAft>
            </a:pPr>
            <a:r>
              <a:rPr lang="de-DE" dirty="0" smtClean="0">
                <a:solidFill>
                  <a:prstClr val="black"/>
                </a:solidFill>
                <a:latin typeface="Arial"/>
              </a:rPr>
              <a:t>Folie </a:t>
            </a:r>
            <a:fld id="{A7A62E9D-FF3D-4B7D-99D5-6FC77DF94C4A}" type="slidenum">
              <a:rPr lang="de-DE" smtClean="0">
                <a:solidFill>
                  <a:prstClr val="black"/>
                </a:solidFill>
                <a:latin typeface="Arial"/>
              </a:rPr>
              <a:pPr fontAlgn="auto">
                <a:spcBef>
                  <a:spcPts val="0"/>
                </a:spcBef>
                <a:spcAft>
                  <a:spcPts val="0"/>
                </a:spcAft>
              </a:pPr>
              <a:t>‹Nr.›</a:t>
            </a:fld>
            <a:endParaRPr lang="de-DE" dirty="0">
              <a:solidFill>
                <a:prstClr val="black"/>
              </a:solidFill>
              <a:latin typeface="Arial"/>
            </a:endParaRPr>
          </a:p>
        </p:txBody>
      </p:sp>
      <p:cxnSp>
        <p:nvCxnSpPr>
          <p:cNvPr id="9" name="Gerade Verbindung 8"/>
          <p:cNvCxnSpPr/>
          <p:nvPr/>
        </p:nvCxnSpPr>
        <p:spPr>
          <a:xfrm>
            <a:off x="756456" y="6534000"/>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18" descr="ph-Logo_3zeilig_linie_blau"/>
          <p:cNvPicPr>
            <a:picLocks noChangeAspect="1" noChangeArrowheads="1"/>
          </p:cNvPicPr>
          <p:nvPr userDrawn="1"/>
        </p:nvPicPr>
        <p:blipFill>
          <a:blip r:embed="rId15" cstate="print">
            <a:extLst>
              <a:ext uri="{28A0092B-C50C-407E-A947-70E740481C1C}">
                <a14:useLocalDpi xmlns="" xmlns:a14="http://schemas.microsoft.com/office/drawing/2010/main" val="0"/>
              </a:ext>
            </a:extLst>
          </a:blip>
          <a:srcRect/>
          <a:stretch>
            <a:fillRect/>
          </a:stretch>
        </p:blipFill>
        <p:spPr bwMode="auto">
          <a:xfrm>
            <a:off x="755576" y="314117"/>
            <a:ext cx="1766894" cy="5298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057006511"/>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 id="2147483809" r:id="rId12"/>
  </p:sldLayoutIdLst>
  <p:timing>
    <p:tnLst>
      <p:par>
        <p:cTn id="1" dur="indefinite" restart="never" nodeType="tmRoot"/>
      </p:par>
    </p:tnLst>
  </p:timing>
  <p:hf hdr="0"/>
  <p:txStyles>
    <p:titleStyle>
      <a:lvl1pPr algn="l" defTabSz="914400" rtl="0" eaLnBrk="1" latinLnBrk="0" hangingPunct="1">
        <a:spcBef>
          <a:spcPct val="0"/>
        </a:spcBef>
        <a:buNone/>
        <a:defRPr sz="28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1pPr>
      <a:lvl2pPr marL="742950" indent="-28575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755576" y="274638"/>
            <a:ext cx="7920000" cy="1144587"/>
          </a:xfrm>
          <a:prstGeom prst="rect">
            <a:avLst/>
          </a:prstGeom>
        </p:spPr>
        <p:txBody>
          <a:bodyPr vert="horz" lIns="91440" tIns="45720" rIns="91440" bIns="45720" rtlCol="0" anchor="b">
            <a:norm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756456" y="1600200"/>
            <a:ext cx="7920000" cy="4525963"/>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2"/>
          </p:nvPr>
        </p:nvSpPr>
        <p:spPr>
          <a:xfrm>
            <a:off x="7236296" y="6541200"/>
            <a:ext cx="1500386" cy="268139"/>
          </a:xfrm>
          <a:prstGeom prst="rect">
            <a:avLst/>
          </a:prstGeom>
        </p:spPr>
        <p:txBody>
          <a:bodyPr vert="horz" wrap="none" lIns="91440" tIns="45720" rIns="91440" bIns="45720" rtlCol="0" anchor="ctr"/>
          <a:lstStyle>
            <a:lvl1pPr algn="r">
              <a:defRPr sz="1000">
                <a:solidFill>
                  <a:schemeClr val="tx1"/>
                </a:solidFill>
              </a:defRPr>
            </a:lvl1pPr>
          </a:lstStyle>
          <a:p>
            <a:pPr fontAlgn="auto">
              <a:spcBef>
                <a:spcPts val="0"/>
              </a:spcBef>
              <a:spcAft>
                <a:spcPts val="0"/>
              </a:spcAft>
            </a:pPr>
            <a:r>
              <a:rPr lang="de-DE" dirty="0" smtClean="0">
                <a:solidFill>
                  <a:prstClr val="black"/>
                </a:solidFill>
                <a:latin typeface="Arial"/>
              </a:rPr>
              <a:t>06.04.2017</a:t>
            </a:r>
            <a:endParaRPr lang="de-DE" dirty="0">
              <a:solidFill>
                <a:prstClr val="black"/>
              </a:solidFill>
              <a:latin typeface="Arial"/>
            </a:endParaRPr>
          </a:p>
        </p:txBody>
      </p:sp>
      <p:sp>
        <p:nvSpPr>
          <p:cNvPr id="5" name="Fußzeilenplatzhalter 4"/>
          <p:cNvSpPr>
            <a:spLocks noGrp="1"/>
          </p:cNvSpPr>
          <p:nvPr>
            <p:ph type="ftr" sz="quarter" idx="3"/>
          </p:nvPr>
        </p:nvSpPr>
        <p:spPr>
          <a:xfrm>
            <a:off x="1222778" y="6541200"/>
            <a:ext cx="6020096" cy="268139"/>
          </a:xfrm>
          <a:prstGeom prst="rect">
            <a:avLst/>
          </a:prstGeom>
        </p:spPr>
        <p:txBody>
          <a:bodyPr vert="horz" wrap="none" lIns="0" tIns="45720" rIns="91440" bIns="45720" rtlCol="0" anchor="ctr"/>
          <a:lstStyle>
            <a:lvl1pPr algn="l">
              <a:defRPr sz="1000">
                <a:solidFill>
                  <a:schemeClr val="tx1"/>
                </a:solidFill>
              </a:defRPr>
            </a:lvl1pPr>
          </a:lstStyle>
          <a:p>
            <a:pPr fontAlgn="auto">
              <a:spcBef>
                <a:spcPts val="0"/>
              </a:spcBef>
              <a:spcAft>
                <a:spcPts val="0"/>
              </a:spcAft>
            </a:pPr>
            <a:r>
              <a:rPr lang="de-DE" smtClean="0">
                <a:solidFill>
                  <a:prstClr val="black"/>
                </a:solidFill>
                <a:latin typeface="Arial"/>
              </a:rPr>
              <a:t>/ Ergebnispräsentation</a:t>
            </a:r>
            <a:endParaRPr lang="de-DE" dirty="0">
              <a:solidFill>
                <a:prstClr val="black"/>
              </a:solidFill>
              <a:latin typeface="Arial"/>
            </a:endParaRPr>
          </a:p>
        </p:txBody>
      </p:sp>
      <p:pic>
        <p:nvPicPr>
          <p:cNvPr id="8" name="Picture 7" descr="\\GR-SERVER\gr_all\gr_projects_aktuell\verbaende_design\logo\Verbaende Logos 01-2010\baymevbm\baymevbm_RGB.jpg"/>
          <p:cNvPicPr>
            <a:picLocks noChangeAspect="1" noChangeArrowheads="1"/>
          </p:cNvPicPr>
          <p:nvPr/>
        </p:nvPicPr>
        <p:blipFill>
          <a:blip r:embed="rId14" cstate="print">
            <a:extLst>
              <a:ext uri="{28A0092B-C50C-407E-A947-70E740481C1C}">
                <a14:useLocalDpi xmlns="" xmlns:a14="http://schemas.microsoft.com/office/drawing/2010/main" val="0"/>
              </a:ext>
            </a:extLst>
          </a:blip>
          <a:srcRect b="29517"/>
          <a:stretch>
            <a:fillRect/>
          </a:stretch>
        </p:blipFill>
        <p:spPr bwMode="auto">
          <a:xfrm>
            <a:off x="6819900" y="328613"/>
            <a:ext cx="1914525" cy="288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Foliennummernplatzhalter 5"/>
          <p:cNvSpPr>
            <a:spLocks noGrp="1"/>
          </p:cNvSpPr>
          <p:nvPr>
            <p:ph type="sldNum" sz="quarter" idx="4"/>
          </p:nvPr>
        </p:nvSpPr>
        <p:spPr>
          <a:xfrm>
            <a:off x="756456" y="6541200"/>
            <a:ext cx="432000" cy="270000"/>
          </a:xfrm>
          <a:prstGeom prst="rect">
            <a:avLst/>
          </a:prstGeom>
        </p:spPr>
        <p:txBody>
          <a:bodyPr vert="horz" wrap="none" lIns="0" tIns="45720" rIns="0" bIns="45720" rtlCol="0" anchor="ctr"/>
          <a:lstStyle>
            <a:lvl1pPr algn="l">
              <a:defRPr sz="1000">
                <a:solidFill>
                  <a:schemeClr val="tx1"/>
                </a:solidFill>
              </a:defRPr>
            </a:lvl1pPr>
          </a:lstStyle>
          <a:p>
            <a:pPr fontAlgn="auto">
              <a:spcBef>
                <a:spcPts val="0"/>
              </a:spcBef>
              <a:spcAft>
                <a:spcPts val="0"/>
              </a:spcAft>
            </a:pPr>
            <a:r>
              <a:rPr lang="de-DE" dirty="0" smtClean="0">
                <a:solidFill>
                  <a:prstClr val="black"/>
                </a:solidFill>
                <a:latin typeface="Arial"/>
              </a:rPr>
              <a:t>Folie </a:t>
            </a:r>
            <a:fld id="{A7A62E9D-FF3D-4B7D-99D5-6FC77DF94C4A}" type="slidenum">
              <a:rPr lang="de-DE" smtClean="0">
                <a:solidFill>
                  <a:prstClr val="black"/>
                </a:solidFill>
                <a:latin typeface="Arial"/>
              </a:rPr>
              <a:pPr fontAlgn="auto">
                <a:spcBef>
                  <a:spcPts val="0"/>
                </a:spcBef>
                <a:spcAft>
                  <a:spcPts val="0"/>
                </a:spcAft>
              </a:pPr>
              <a:t>‹Nr.›</a:t>
            </a:fld>
            <a:endParaRPr lang="de-DE" dirty="0">
              <a:solidFill>
                <a:prstClr val="black"/>
              </a:solidFill>
              <a:latin typeface="Arial"/>
            </a:endParaRPr>
          </a:p>
        </p:txBody>
      </p:sp>
      <p:cxnSp>
        <p:nvCxnSpPr>
          <p:cNvPr id="9" name="Gerade Verbindung 8"/>
          <p:cNvCxnSpPr/>
          <p:nvPr/>
        </p:nvCxnSpPr>
        <p:spPr>
          <a:xfrm>
            <a:off x="756456" y="6534000"/>
            <a:ext cx="79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18" descr="ph-Logo_3zeilig_linie_blau"/>
          <p:cNvPicPr>
            <a:picLocks noChangeAspect="1" noChangeArrowheads="1"/>
          </p:cNvPicPr>
          <p:nvPr userDrawn="1"/>
        </p:nvPicPr>
        <p:blipFill>
          <a:blip r:embed="rId15" cstate="print">
            <a:extLst>
              <a:ext uri="{28A0092B-C50C-407E-A947-70E740481C1C}">
                <a14:useLocalDpi xmlns="" xmlns:a14="http://schemas.microsoft.com/office/drawing/2010/main" val="0"/>
              </a:ext>
            </a:extLst>
          </a:blip>
          <a:srcRect/>
          <a:stretch>
            <a:fillRect/>
          </a:stretch>
        </p:blipFill>
        <p:spPr bwMode="auto">
          <a:xfrm>
            <a:off x="755576" y="314117"/>
            <a:ext cx="1766894" cy="5298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446648910"/>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 id="2147483822" r:id="rId12"/>
  </p:sldLayoutIdLst>
  <p:timing>
    <p:tnLst>
      <p:par>
        <p:cTn id="1" dur="indefinite" restart="never" nodeType="tmRoot"/>
      </p:par>
    </p:tnLst>
  </p:timing>
  <p:hf hdr="0"/>
  <p:txStyles>
    <p:titleStyle>
      <a:lvl1pPr algn="l" defTabSz="914400" rtl="0" eaLnBrk="1" latinLnBrk="0" hangingPunct="1">
        <a:spcBef>
          <a:spcPct val="0"/>
        </a:spcBef>
        <a:buNone/>
        <a:defRPr sz="28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1pPr>
      <a:lvl2pPr marL="742950" indent="-28575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hyperlink" Target="https://www.google.de/url?sa=i&amp;rct=j&amp;q=&amp;esrc=s&amp;source=images&amp;cd=&amp;cad=rja&amp;uact=8&amp;ved=2ahUKEwiLn53vmqHeAhXJUlAKHXZEA3MQjRx6BAgBEAU&amp;url=https://creativecommons.org/about/downloads/&amp;psig=AOvVaw2UkxaIw3L3H5uwyiRTc_Vq&amp;ust=1540543697675812" TargetMode="External"/><Relationship Id="rId4" Type="http://schemas.openxmlformats.org/officeDocument/2006/relationships/image" Target="../media/image8.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7"/>
          <p:cNvSpPr txBox="1">
            <a:spLocks noChangeArrowheads="1"/>
          </p:cNvSpPr>
          <p:nvPr/>
        </p:nvSpPr>
        <p:spPr bwMode="auto">
          <a:xfrm>
            <a:off x="867001" y="2814747"/>
            <a:ext cx="7772400" cy="6746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600">
                <a:solidFill>
                  <a:schemeClr val="bg1"/>
                </a:solidFill>
                <a:latin typeface="Arial" charset="0"/>
              </a:defRPr>
            </a:lvl1pPr>
            <a:lvl2pPr marL="742950" indent="-285750" eaLnBrk="0" hangingPunct="0">
              <a:defRPr sz="1600">
                <a:solidFill>
                  <a:schemeClr val="bg1"/>
                </a:solidFill>
                <a:latin typeface="Arial" charset="0"/>
              </a:defRPr>
            </a:lvl2pPr>
            <a:lvl3pPr marL="1143000" indent="-228600" eaLnBrk="0" hangingPunct="0">
              <a:defRPr sz="1600">
                <a:solidFill>
                  <a:schemeClr val="bg1"/>
                </a:solidFill>
                <a:latin typeface="Arial" charset="0"/>
              </a:defRPr>
            </a:lvl3pPr>
            <a:lvl4pPr marL="1600200" indent="-228600" eaLnBrk="0" hangingPunct="0">
              <a:defRPr sz="1600">
                <a:solidFill>
                  <a:schemeClr val="bg1"/>
                </a:solidFill>
                <a:latin typeface="Arial" charset="0"/>
              </a:defRPr>
            </a:lvl4pPr>
            <a:lvl5pPr marL="2057400" indent="-228600" eaLnBrk="0" hangingPunct="0">
              <a:defRPr sz="1600">
                <a:solidFill>
                  <a:schemeClr val="bg1"/>
                </a:solidFill>
                <a:latin typeface="Arial" charset="0"/>
              </a:defRPr>
            </a:lvl5pPr>
            <a:lvl6pPr marL="2514600" indent="-228600" eaLnBrk="0" fontAlgn="base" hangingPunct="0">
              <a:spcBef>
                <a:spcPct val="0"/>
              </a:spcBef>
              <a:spcAft>
                <a:spcPct val="0"/>
              </a:spcAft>
              <a:defRPr sz="1600">
                <a:solidFill>
                  <a:schemeClr val="bg1"/>
                </a:solidFill>
                <a:latin typeface="Arial" charset="0"/>
              </a:defRPr>
            </a:lvl6pPr>
            <a:lvl7pPr marL="2971800" indent="-228600" eaLnBrk="0" fontAlgn="base" hangingPunct="0">
              <a:spcBef>
                <a:spcPct val="0"/>
              </a:spcBef>
              <a:spcAft>
                <a:spcPct val="0"/>
              </a:spcAft>
              <a:defRPr sz="1600">
                <a:solidFill>
                  <a:schemeClr val="bg1"/>
                </a:solidFill>
                <a:latin typeface="Arial" charset="0"/>
              </a:defRPr>
            </a:lvl7pPr>
            <a:lvl8pPr marL="3429000" indent="-228600" eaLnBrk="0" fontAlgn="base" hangingPunct="0">
              <a:spcBef>
                <a:spcPct val="0"/>
              </a:spcBef>
              <a:spcAft>
                <a:spcPct val="0"/>
              </a:spcAft>
              <a:defRPr sz="1600">
                <a:solidFill>
                  <a:schemeClr val="bg1"/>
                </a:solidFill>
                <a:latin typeface="Arial" charset="0"/>
              </a:defRPr>
            </a:lvl8pPr>
            <a:lvl9pPr marL="3886200" indent="-228600" eaLnBrk="0" fontAlgn="base" hangingPunct="0">
              <a:spcBef>
                <a:spcPct val="0"/>
              </a:spcBef>
              <a:spcAft>
                <a:spcPct val="0"/>
              </a:spcAft>
              <a:defRPr sz="1600">
                <a:solidFill>
                  <a:schemeClr val="bg1"/>
                </a:solidFill>
                <a:latin typeface="Arial" charset="0"/>
              </a:defRPr>
            </a:lvl9pPr>
          </a:lstStyle>
          <a:p>
            <a:pPr algn="ctr"/>
            <a:r>
              <a:rPr lang="de-DE" sz="2400" b="1" dirty="0" err="1" smtClean="0">
                <a:solidFill>
                  <a:schemeClr val="tx1"/>
                </a:solidFill>
              </a:rPr>
              <a:t>Ability</a:t>
            </a:r>
            <a:r>
              <a:rPr lang="de-DE" sz="2400" b="1" dirty="0" smtClean="0">
                <a:solidFill>
                  <a:schemeClr val="tx1"/>
                </a:solidFill>
              </a:rPr>
              <a:t> </a:t>
            </a:r>
            <a:r>
              <a:rPr lang="de-DE" sz="2400" b="1" dirty="0" err="1" smtClean="0">
                <a:solidFill>
                  <a:schemeClr val="tx1"/>
                </a:solidFill>
              </a:rPr>
              <a:t>to</a:t>
            </a:r>
            <a:r>
              <a:rPr lang="de-DE" sz="2400" b="1" dirty="0" smtClean="0">
                <a:solidFill>
                  <a:schemeClr val="tx1"/>
                </a:solidFill>
              </a:rPr>
              <a:t> </a:t>
            </a:r>
            <a:r>
              <a:rPr lang="de-DE" sz="2400" b="1" smtClean="0">
                <a:solidFill>
                  <a:schemeClr val="tx1"/>
                </a:solidFill>
              </a:rPr>
              <a:t>organize</a:t>
            </a:r>
            <a:endParaRPr lang="de-DE" sz="2400" dirty="0">
              <a:solidFill>
                <a:schemeClr val="tx1"/>
              </a:solidFill>
            </a:endParaRPr>
          </a:p>
        </p:txBody>
      </p:sp>
      <p:sp>
        <p:nvSpPr>
          <p:cNvPr id="3" name="Rectangle 10"/>
          <p:cNvSpPr txBox="1">
            <a:spLocks noChangeArrowheads="1"/>
          </p:cNvSpPr>
          <p:nvPr/>
        </p:nvSpPr>
        <p:spPr bwMode="auto">
          <a:xfrm>
            <a:off x="242888" y="188913"/>
            <a:ext cx="5862637"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24" tIns="45712" rIns="91424" bIns="45712" numCol="1" anchor="ctr" anchorCtr="0" compatLnSpc="1">
            <a:prstTxWarp prst="textNoShape">
              <a:avLst/>
            </a:prstTxWarp>
          </a:bodyPr>
          <a:lstStyle>
            <a:lvl1pPr algn="l" rtl="0" eaLnBrk="1" fontAlgn="base" hangingPunct="1">
              <a:spcBef>
                <a:spcPct val="0"/>
              </a:spcBef>
              <a:spcAft>
                <a:spcPct val="0"/>
              </a:spcAft>
              <a:defRPr sz="2100" b="1" baseline="0">
                <a:solidFill>
                  <a:schemeClr val="bg1"/>
                </a:solidFill>
                <a:latin typeface="+mj-lt"/>
                <a:ea typeface="+mj-ea"/>
                <a:cs typeface="+mj-cs"/>
              </a:defRPr>
            </a:lvl1pPr>
            <a:lvl2pPr algn="l" rtl="0" eaLnBrk="1" fontAlgn="base" hangingPunct="1">
              <a:spcBef>
                <a:spcPct val="0"/>
              </a:spcBef>
              <a:spcAft>
                <a:spcPct val="0"/>
              </a:spcAft>
              <a:defRPr sz="2100" b="1">
                <a:solidFill>
                  <a:schemeClr val="bg1"/>
                </a:solidFill>
                <a:latin typeface="Arial" pitchFamily="34" charset="0"/>
              </a:defRPr>
            </a:lvl2pPr>
            <a:lvl3pPr algn="l" rtl="0" eaLnBrk="1" fontAlgn="base" hangingPunct="1">
              <a:spcBef>
                <a:spcPct val="0"/>
              </a:spcBef>
              <a:spcAft>
                <a:spcPct val="0"/>
              </a:spcAft>
              <a:defRPr sz="2100" b="1">
                <a:solidFill>
                  <a:schemeClr val="bg1"/>
                </a:solidFill>
                <a:latin typeface="Arial" pitchFamily="34" charset="0"/>
              </a:defRPr>
            </a:lvl3pPr>
            <a:lvl4pPr algn="l" rtl="0" eaLnBrk="1" fontAlgn="base" hangingPunct="1">
              <a:spcBef>
                <a:spcPct val="0"/>
              </a:spcBef>
              <a:spcAft>
                <a:spcPct val="0"/>
              </a:spcAft>
              <a:defRPr sz="2100" b="1">
                <a:solidFill>
                  <a:schemeClr val="bg1"/>
                </a:solidFill>
                <a:latin typeface="Arial" pitchFamily="34" charset="0"/>
              </a:defRPr>
            </a:lvl4pPr>
            <a:lvl5pPr algn="l" rtl="0" eaLnBrk="1" fontAlgn="base" hangingPunct="1">
              <a:spcBef>
                <a:spcPct val="0"/>
              </a:spcBef>
              <a:spcAft>
                <a:spcPct val="0"/>
              </a:spcAft>
              <a:defRPr sz="2100" b="1">
                <a:solidFill>
                  <a:schemeClr val="bg1"/>
                </a:solidFill>
                <a:latin typeface="Arial" pitchFamily="34" charset="0"/>
              </a:defRPr>
            </a:lvl5pPr>
            <a:lvl6pPr marL="457200" algn="l" rtl="0" eaLnBrk="1" fontAlgn="base" hangingPunct="1">
              <a:spcBef>
                <a:spcPct val="0"/>
              </a:spcBef>
              <a:spcAft>
                <a:spcPct val="0"/>
              </a:spcAft>
              <a:defRPr sz="2100" b="1">
                <a:solidFill>
                  <a:schemeClr val="bg1"/>
                </a:solidFill>
                <a:latin typeface="Arial" pitchFamily="34" charset="0"/>
              </a:defRPr>
            </a:lvl6pPr>
            <a:lvl7pPr marL="914400" algn="l" rtl="0" eaLnBrk="1" fontAlgn="base" hangingPunct="1">
              <a:spcBef>
                <a:spcPct val="0"/>
              </a:spcBef>
              <a:spcAft>
                <a:spcPct val="0"/>
              </a:spcAft>
              <a:defRPr sz="2100" b="1">
                <a:solidFill>
                  <a:schemeClr val="bg1"/>
                </a:solidFill>
                <a:latin typeface="Arial" pitchFamily="34" charset="0"/>
              </a:defRPr>
            </a:lvl7pPr>
            <a:lvl8pPr marL="1371600" algn="l" rtl="0" eaLnBrk="1" fontAlgn="base" hangingPunct="1">
              <a:spcBef>
                <a:spcPct val="0"/>
              </a:spcBef>
              <a:spcAft>
                <a:spcPct val="0"/>
              </a:spcAft>
              <a:defRPr sz="2100" b="1">
                <a:solidFill>
                  <a:schemeClr val="bg1"/>
                </a:solidFill>
                <a:latin typeface="Arial" pitchFamily="34" charset="0"/>
              </a:defRPr>
            </a:lvl8pPr>
            <a:lvl9pPr marL="1828800" algn="l" rtl="0" eaLnBrk="1" fontAlgn="base" hangingPunct="1">
              <a:spcBef>
                <a:spcPct val="0"/>
              </a:spcBef>
              <a:spcAft>
                <a:spcPct val="0"/>
              </a:spcAft>
              <a:defRPr sz="2100" b="1">
                <a:solidFill>
                  <a:schemeClr val="bg1"/>
                </a:solidFill>
                <a:latin typeface="Arial" pitchFamily="34" charset="0"/>
              </a:defRPr>
            </a:lvl9pPr>
          </a:lstStyle>
          <a:p>
            <a:r>
              <a:rPr lang="de-DE" kern="0" dirty="0" smtClean="0">
                <a:solidFill>
                  <a:schemeClr val="tx1"/>
                </a:solidFill>
              </a:rPr>
              <a:t>Institut für Bildung, Beruf und Technik</a:t>
            </a:r>
            <a:br>
              <a:rPr lang="de-DE" kern="0" dirty="0" smtClean="0">
                <a:solidFill>
                  <a:schemeClr val="tx1"/>
                </a:solidFill>
              </a:rPr>
            </a:br>
            <a:r>
              <a:rPr lang="de-DE" kern="0" dirty="0" smtClean="0">
                <a:solidFill>
                  <a:schemeClr val="tx1"/>
                </a:solidFill>
              </a:rPr>
              <a:t>Abteilung: Technik und ihre Didaktik</a:t>
            </a:r>
          </a:p>
        </p:txBody>
      </p:sp>
      <p:sp>
        <p:nvSpPr>
          <p:cNvPr id="4" name="Rectangle 3"/>
          <p:cNvSpPr>
            <a:spLocks noChangeArrowheads="1"/>
          </p:cNvSpPr>
          <p:nvPr/>
        </p:nvSpPr>
        <p:spPr bwMode="auto">
          <a:xfrm>
            <a:off x="2289717" y="3874359"/>
            <a:ext cx="4758804" cy="89255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algn="ctr"/>
            <a:r>
              <a:rPr lang="de-DE" sz="1700" dirty="0" smtClean="0">
                <a:solidFill>
                  <a:schemeClr val="tx2"/>
                </a:solidFill>
              </a:rPr>
              <a:t>Heike Arold</a:t>
            </a:r>
          </a:p>
          <a:p>
            <a:pPr algn="ctr"/>
            <a:endParaRPr lang="de-DE" sz="1700" b="1" dirty="0" smtClean="0">
              <a:solidFill>
                <a:schemeClr val="tx2"/>
              </a:solidFill>
            </a:endParaRPr>
          </a:p>
          <a:p>
            <a:pPr algn="ctr"/>
            <a:r>
              <a:rPr lang="en-US" sz="1800" b="1" dirty="0" smtClean="0">
                <a:solidFill>
                  <a:schemeClr val="tx1"/>
                </a:solidFill>
              </a:rPr>
              <a:t>Selected slides for the teaching unit C2</a:t>
            </a:r>
            <a:endParaRPr lang="de-DE" sz="1700" b="1" dirty="0">
              <a:solidFill>
                <a:schemeClr val="tx1"/>
              </a:solidFill>
            </a:endParaRPr>
          </a:p>
        </p:txBody>
      </p:sp>
      <p:pic>
        <p:nvPicPr>
          <p:cNvPr id="6" name="Grafik 5" descr="-Erasmus+_vect_POS.jpg"/>
          <p:cNvPicPr>
            <a:picLocks noChangeAspect="1"/>
          </p:cNvPicPr>
          <p:nvPr/>
        </p:nvPicPr>
        <p:blipFill>
          <a:blip r:embed="rId3" cstate="print"/>
          <a:stretch>
            <a:fillRect/>
          </a:stretch>
        </p:blipFill>
        <p:spPr>
          <a:xfrm>
            <a:off x="5822731" y="5549419"/>
            <a:ext cx="2942897" cy="840614"/>
          </a:xfrm>
          <a:prstGeom prst="rect">
            <a:avLst/>
          </a:prstGeom>
        </p:spPr>
      </p:pic>
      <p:pic>
        <p:nvPicPr>
          <p:cNvPr id="7" name="Grafik 6" descr="FINAl Logo BOQua jpg.jpg"/>
          <p:cNvPicPr>
            <a:picLocks noChangeAspect="1"/>
          </p:cNvPicPr>
          <p:nvPr/>
        </p:nvPicPr>
        <p:blipFill>
          <a:blip r:embed="rId4" cstate="print"/>
          <a:stretch>
            <a:fillRect/>
          </a:stretch>
        </p:blipFill>
        <p:spPr>
          <a:xfrm>
            <a:off x="241738" y="5397903"/>
            <a:ext cx="2186152" cy="1081394"/>
          </a:xfrm>
          <a:prstGeom prst="rect">
            <a:avLst/>
          </a:prstGeom>
        </p:spPr>
      </p:pic>
      <p:pic>
        <p:nvPicPr>
          <p:cNvPr id="8" name="irc_mi" descr="Bildergebnis für cc by-nc-sa 4.0 logo">
            <a:hlinkClick r:id="rId5"/>
          </p:cNvPr>
          <p:cNvPicPr/>
          <p:nvPr/>
        </p:nvPicPr>
        <p:blipFill>
          <a:blip r:embed="rId6" cstate="print"/>
          <a:srcRect/>
          <a:stretch>
            <a:fillRect/>
          </a:stretch>
        </p:blipFill>
        <p:spPr bwMode="auto">
          <a:xfrm>
            <a:off x="2939371" y="5459089"/>
            <a:ext cx="2269375" cy="79248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7"/>
          <p:cNvSpPr txBox="1">
            <a:spLocks noChangeArrowheads="1"/>
          </p:cNvSpPr>
          <p:nvPr/>
        </p:nvSpPr>
        <p:spPr bwMode="auto">
          <a:xfrm>
            <a:off x="341483" y="1553506"/>
            <a:ext cx="8413633" cy="6746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600">
                <a:solidFill>
                  <a:schemeClr val="bg1"/>
                </a:solidFill>
                <a:latin typeface="Arial" charset="0"/>
              </a:defRPr>
            </a:lvl1pPr>
            <a:lvl2pPr marL="742950" indent="-285750" eaLnBrk="0" hangingPunct="0">
              <a:defRPr sz="1600">
                <a:solidFill>
                  <a:schemeClr val="bg1"/>
                </a:solidFill>
                <a:latin typeface="Arial" charset="0"/>
              </a:defRPr>
            </a:lvl2pPr>
            <a:lvl3pPr marL="1143000" indent="-228600" eaLnBrk="0" hangingPunct="0">
              <a:defRPr sz="1600">
                <a:solidFill>
                  <a:schemeClr val="bg1"/>
                </a:solidFill>
                <a:latin typeface="Arial" charset="0"/>
              </a:defRPr>
            </a:lvl3pPr>
            <a:lvl4pPr marL="1600200" indent="-228600" eaLnBrk="0" hangingPunct="0">
              <a:defRPr sz="1600">
                <a:solidFill>
                  <a:schemeClr val="bg1"/>
                </a:solidFill>
                <a:latin typeface="Arial" charset="0"/>
              </a:defRPr>
            </a:lvl4pPr>
            <a:lvl5pPr marL="2057400" indent="-228600" eaLnBrk="0" hangingPunct="0">
              <a:defRPr sz="1600">
                <a:solidFill>
                  <a:schemeClr val="bg1"/>
                </a:solidFill>
                <a:latin typeface="Arial" charset="0"/>
              </a:defRPr>
            </a:lvl5pPr>
            <a:lvl6pPr marL="2514600" indent="-228600" eaLnBrk="0" fontAlgn="base" hangingPunct="0">
              <a:spcBef>
                <a:spcPct val="0"/>
              </a:spcBef>
              <a:spcAft>
                <a:spcPct val="0"/>
              </a:spcAft>
              <a:defRPr sz="1600">
                <a:solidFill>
                  <a:schemeClr val="bg1"/>
                </a:solidFill>
                <a:latin typeface="Arial" charset="0"/>
              </a:defRPr>
            </a:lvl6pPr>
            <a:lvl7pPr marL="2971800" indent="-228600" eaLnBrk="0" fontAlgn="base" hangingPunct="0">
              <a:spcBef>
                <a:spcPct val="0"/>
              </a:spcBef>
              <a:spcAft>
                <a:spcPct val="0"/>
              </a:spcAft>
              <a:defRPr sz="1600">
                <a:solidFill>
                  <a:schemeClr val="bg1"/>
                </a:solidFill>
                <a:latin typeface="Arial" charset="0"/>
              </a:defRPr>
            </a:lvl7pPr>
            <a:lvl8pPr marL="3429000" indent="-228600" eaLnBrk="0" fontAlgn="base" hangingPunct="0">
              <a:spcBef>
                <a:spcPct val="0"/>
              </a:spcBef>
              <a:spcAft>
                <a:spcPct val="0"/>
              </a:spcAft>
              <a:defRPr sz="1600">
                <a:solidFill>
                  <a:schemeClr val="bg1"/>
                </a:solidFill>
                <a:latin typeface="Arial" charset="0"/>
              </a:defRPr>
            </a:lvl8pPr>
            <a:lvl9pPr marL="3886200" indent="-228600" eaLnBrk="0" fontAlgn="base" hangingPunct="0">
              <a:spcBef>
                <a:spcPct val="0"/>
              </a:spcBef>
              <a:spcAft>
                <a:spcPct val="0"/>
              </a:spcAft>
              <a:defRPr sz="1600">
                <a:solidFill>
                  <a:schemeClr val="bg1"/>
                </a:solidFill>
                <a:latin typeface="Arial" charset="0"/>
              </a:defRPr>
            </a:lvl9pPr>
          </a:lstStyle>
          <a:p>
            <a:r>
              <a:rPr lang="en-US" sz="2400" b="1" dirty="0" smtClean="0">
                <a:solidFill>
                  <a:schemeClr val="tx1"/>
                </a:solidFill>
              </a:rPr>
              <a:t>Identification of relevant aspects in the consultation of the VO</a:t>
            </a:r>
            <a:endParaRPr lang="de-DE" sz="2400" b="1" dirty="0">
              <a:solidFill>
                <a:schemeClr val="tx1"/>
              </a:solidFill>
            </a:endParaRPr>
          </a:p>
        </p:txBody>
      </p:sp>
      <p:sp>
        <p:nvSpPr>
          <p:cNvPr id="3" name="Rectangle 10"/>
          <p:cNvSpPr txBox="1">
            <a:spLocks noChangeArrowheads="1"/>
          </p:cNvSpPr>
          <p:nvPr/>
        </p:nvSpPr>
        <p:spPr bwMode="auto">
          <a:xfrm>
            <a:off x="242888" y="188913"/>
            <a:ext cx="5862637"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24" tIns="45712" rIns="91424" bIns="45712" numCol="1" anchor="ctr" anchorCtr="0" compatLnSpc="1">
            <a:prstTxWarp prst="textNoShape">
              <a:avLst/>
            </a:prstTxWarp>
          </a:bodyPr>
          <a:lstStyle>
            <a:lvl1pPr algn="l" rtl="0" eaLnBrk="1" fontAlgn="base" hangingPunct="1">
              <a:spcBef>
                <a:spcPct val="0"/>
              </a:spcBef>
              <a:spcAft>
                <a:spcPct val="0"/>
              </a:spcAft>
              <a:defRPr sz="2100" b="1" baseline="0">
                <a:solidFill>
                  <a:schemeClr val="bg1"/>
                </a:solidFill>
                <a:latin typeface="+mj-lt"/>
                <a:ea typeface="+mj-ea"/>
                <a:cs typeface="+mj-cs"/>
              </a:defRPr>
            </a:lvl1pPr>
            <a:lvl2pPr algn="l" rtl="0" eaLnBrk="1" fontAlgn="base" hangingPunct="1">
              <a:spcBef>
                <a:spcPct val="0"/>
              </a:spcBef>
              <a:spcAft>
                <a:spcPct val="0"/>
              </a:spcAft>
              <a:defRPr sz="2100" b="1">
                <a:solidFill>
                  <a:schemeClr val="bg1"/>
                </a:solidFill>
                <a:latin typeface="Arial" pitchFamily="34" charset="0"/>
              </a:defRPr>
            </a:lvl2pPr>
            <a:lvl3pPr algn="l" rtl="0" eaLnBrk="1" fontAlgn="base" hangingPunct="1">
              <a:spcBef>
                <a:spcPct val="0"/>
              </a:spcBef>
              <a:spcAft>
                <a:spcPct val="0"/>
              </a:spcAft>
              <a:defRPr sz="2100" b="1">
                <a:solidFill>
                  <a:schemeClr val="bg1"/>
                </a:solidFill>
                <a:latin typeface="Arial" pitchFamily="34" charset="0"/>
              </a:defRPr>
            </a:lvl3pPr>
            <a:lvl4pPr algn="l" rtl="0" eaLnBrk="1" fontAlgn="base" hangingPunct="1">
              <a:spcBef>
                <a:spcPct val="0"/>
              </a:spcBef>
              <a:spcAft>
                <a:spcPct val="0"/>
              </a:spcAft>
              <a:defRPr sz="2100" b="1">
                <a:solidFill>
                  <a:schemeClr val="bg1"/>
                </a:solidFill>
                <a:latin typeface="Arial" pitchFamily="34" charset="0"/>
              </a:defRPr>
            </a:lvl4pPr>
            <a:lvl5pPr algn="l" rtl="0" eaLnBrk="1" fontAlgn="base" hangingPunct="1">
              <a:spcBef>
                <a:spcPct val="0"/>
              </a:spcBef>
              <a:spcAft>
                <a:spcPct val="0"/>
              </a:spcAft>
              <a:defRPr sz="2100" b="1">
                <a:solidFill>
                  <a:schemeClr val="bg1"/>
                </a:solidFill>
                <a:latin typeface="Arial" pitchFamily="34" charset="0"/>
              </a:defRPr>
            </a:lvl5pPr>
            <a:lvl6pPr marL="457200" algn="l" rtl="0" eaLnBrk="1" fontAlgn="base" hangingPunct="1">
              <a:spcBef>
                <a:spcPct val="0"/>
              </a:spcBef>
              <a:spcAft>
                <a:spcPct val="0"/>
              </a:spcAft>
              <a:defRPr sz="2100" b="1">
                <a:solidFill>
                  <a:schemeClr val="bg1"/>
                </a:solidFill>
                <a:latin typeface="Arial" pitchFamily="34" charset="0"/>
              </a:defRPr>
            </a:lvl6pPr>
            <a:lvl7pPr marL="914400" algn="l" rtl="0" eaLnBrk="1" fontAlgn="base" hangingPunct="1">
              <a:spcBef>
                <a:spcPct val="0"/>
              </a:spcBef>
              <a:spcAft>
                <a:spcPct val="0"/>
              </a:spcAft>
              <a:defRPr sz="2100" b="1">
                <a:solidFill>
                  <a:schemeClr val="bg1"/>
                </a:solidFill>
                <a:latin typeface="Arial" pitchFamily="34" charset="0"/>
              </a:defRPr>
            </a:lvl7pPr>
            <a:lvl8pPr marL="1371600" algn="l" rtl="0" eaLnBrk="1" fontAlgn="base" hangingPunct="1">
              <a:spcBef>
                <a:spcPct val="0"/>
              </a:spcBef>
              <a:spcAft>
                <a:spcPct val="0"/>
              </a:spcAft>
              <a:defRPr sz="2100" b="1">
                <a:solidFill>
                  <a:schemeClr val="bg1"/>
                </a:solidFill>
                <a:latin typeface="Arial" pitchFamily="34" charset="0"/>
              </a:defRPr>
            </a:lvl8pPr>
            <a:lvl9pPr marL="1828800" algn="l" rtl="0" eaLnBrk="1" fontAlgn="base" hangingPunct="1">
              <a:spcBef>
                <a:spcPct val="0"/>
              </a:spcBef>
              <a:spcAft>
                <a:spcPct val="0"/>
              </a:spcAft>
              <a:defRPr sz="2100" b="1">
                <a:solidFill>
                  <a:schemeClr val="bg1"/>
                </a:solidFill>
                <a:latin typeface="Arial" pitchFamily="34" charset="0"/>
              </a:defRPr>
            </a:lvl9pPr>
          </a:lstStyle>
          <a:p>
            <a:r>
              <a:rPr lang="de-DE" kern="0" dirty="0" smtClean="0">
                <a:solidFill>
                  <a:schemeClr val="tx1"/>
                </a:solidFill>
              </a:rPr>
              <a:t>Institut für Bildung, Beruf und Technik</a:t>
            </a:r>
            <a:br>
              <a:rPr lang="de-DE" kern="0" dirty="0" smtClean="0">
                <a:solidFill>
                  <a:schemeClr val="tx1"/>
                </a:solidFill>
              </a:rPr>
            </a:br>
            <a:r>
              <a:rPr lang="de-DE" kern="0" dirty="0" smtClean="0">
                <a:solidFill>
                  <a:schemeClr val="tx1"/>
                </a:solidFill>
              </a:rPr>
              <a:t>Abteilung: Technik und ihre Didaktik</a:t>
            </a:r>
          </a:p>
        </p:txBody>
      </p:sp>
      <p:sp>
        <p:nvSpPr>
          <p:cNvPr id="5" name="Textfeld 4"/>
          <p:cNvSpPr txBox="1"/>
          <p:nvPr/>
        </p:nvSpPr>
        <p:spPr>
          <a:xfrm>
            <a:off x="483475" y="2511972"/>
            <a:ext cx="7924800" cy="3539430"/>
          </a:xfrm>
          <a:prstGeom prst="rect">
            <a:avLst/>
          </a:prstGeom>
          <a:noFill/>
        </p:spPr>
        <p:txBody>
          <a:bodyPr wrap="square" rtlCol="0">
            <a:spAutoFit/>
          </a:bodyPr>
          <a:lstStyle/>
          <a:p>
            <a:r>
              <a:rPr lang="en-US" sz="2400" b="1" dirty="0" smtClean="0">
                <a:solidFill>
                  <a:srgbClr val="FF0000"/>
                </a:solidFill>
              </a:rPr>
              <a:t>What needs to be identified</a:t>
            </a:r>
            <a:r>
              <a:rPr lang="de-DE" sz="2300" b="1" dirty="0" smtClean="0">
                <a:solidFill>
                  <a:srgbClr val="FF0000"/>
                </a:solidFill>
              </a:rPr>
              <a:t>?</a:t>
            </a:r>
          </a:p>
          <a:p>
            <a:pPr marL="342900" indent="-342900">
              <a:buFont typeface="+mj-lt"/>
              <a:buAutoNum type="arabicPeriod"/>
            </a:pPr>
            <a:r>
              <a:rPr lang="en-US" sz="2000" dirty="0" smtClean="0">
                <a:solidFill>
                  <a:schemeClr val="tx1"/>
                </a:solidFill>
              </a:rPr>
              <a:t>Personal data (e.g. age, education)</a:t>
            </a:r>
          </a:p>
          <a:p>
            <a:pPr marL="342900" indent="-342900">
              <a:buFont typeface="+mj-lt"/>
              <a:buAutoNum type="arabicPeriod"/>
            </a:pPr>
            <a:r>
              <a:rPr lang="en-US" sz="2000" dirty="0" smtClean="0">
                <a:solidFill>
                  <a:schemeClr val="tx1"/>
                </a:solidFill>
              </a:rPr>
              <a:t>Interests and professional / vocational wishes?</a:t>
            </a:r>
          </a:p>
          <a:p>
            <a:pPr marL="342900" indent="-342900">
              <a:buFont typeface="+mj-lt"/>
              <a:buAutoNum type="arabicPeriod"/>
            </a:pPr>
            <a:r>
              <a:rPr lang="en-US" sz="2000" dirty="0" smtClean="0">
                <a:solidFill>
                  <a:schemeClr val="tx1"/>
                </a:solidFill>
              </a:rPr>
              <a:t>Existing strengths and weaknesses?</a:t>
            </a:r>
          </a:p>
          <a:p>
            <a:pPr marL="342900" indent="-342900">
              <a:buFont typeface="+mj-lt"/>
              <a:buAutoNum type="arabicPeriod"/>
            </a:pPr>
            <a:r>
              <a:rPr lang="en-US" sz="2000" dirty="0" smtClean="0">
                <a:solidFill>
                  <a:schemeClr val="tx1"/>
                </a:solidFill>
              </a:rPr>
              <a:t>Acquired professional experience?</a:t>
            </a:r>
          </a:p>
          <a:p>
            <a:pPr marL="342900" indent="-342900">
              <a:buFont typeface="+mj-lt"/>
              <a:buAutoNum type="arabicPeriod"/>
            </a:pPr>
            <a:r>
              <a:rPr lang="en-US" sz="2000" dirty="0" smtClean="0">
                <a:solidFill>
                  <a:schemeClr val="tx1"/>
                </a:solidFill>
              </a:rPr>
              <a:t>Knowledge about different career opportunities?</a:t>
            </a:r>
          </a:p>
          <a:p>
            <a:pPr marL="342900" indent="-342900">
              <a:buFont typeface="+mj-lt"/>
              <a:buAutoNum type="arabicPeriod"/>
            </a:pPr>
            <a:r>
              <a:rPr lang="en-US" sz="2000" dirty="0" smtClean="0">
                <a:solidFill>
                  <a:schemeClr val="tx1"/>
                </a:solidFill>
              </a:rPr>
              <a:t>Completed VO measures / activities</a:t>
            </a:r>
          </a:p>
          <a:p>
            <a:pPr marL="342900" indent="-342900">
              <a:buFont typeface="+mj-lt"/>
              <a:buAutoNum type="arabicPeriod"/>
            </a:pPr>
            <a:r>
              <a:rPr lang="en-US" sz="2000" dirty="0" smtClean="0">
                <a:solidFill>
                  <a:schemeClr val="tx1"/>
                </a:solidFill>
              </a:rPr>
              <a:t>Already conducted consultations (by whom and when?)</a:t>
            </a:r>
            <a:endParaRPr lang="de-DE" sz="2000" dirty="0" smtClean="0">
              <a:solidFill>
                <a:schemeClr val="tx1"/>
              </a:solidFill>
            </a:endParaRPr>
          </a:p>
          <a:p>
            <a:pPr marL="342900" indent="-342900">
              <a:buFont typeface="+mj-lt"/>
              <a:buAutoNum type="arabicPeriod"/>
            </a:pPr>
            <a:endParaRPr lang="de-DE" sz="2000" dirty="0" smtClean="0">
              <a:solidFill>
                <a:schemeClr val="tx1"/>
              </a:solidFill>
            </a:endParaRPr>
          </a:p>
          <a:p>
            <a:pPr marL="342900" indent="-342900"/>
            <a:r>
              <a:rPr lang="en-US" sz="2000" dirty="0" smtClean="0">
                <a:solidFill>
                  <a:schemeClr val="tx1"/>
                </a:solidFill>
              </a:rPr>
              <a:t>It is important and fundamental to clarify to what extent a willingness</a:t>
            </a:r>
          </a:p>
          <a:p>
            <a:pPr marL="342900" indent="-342900"/>
            <a:r>
              <a:rPr lang="en-US" sz="2000" dirty="0" smtClean="0">
                <a:solidFill>
                  <a:schemeClr val="tx1"/>
                </a:solidFill>
              </a:rPr>
              <a:t>exist to get advice and support in the career choice process.</a:t>
            </a:r>
            <a:endParaRPr lang="de-DE" sz="2000" dirty="0" smtClean="0">
              <a:solidFill>
                <a:schemeClr val="tx1"/>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7"/>
          <p:cNvSpPr txBox="1">
            <a:spLocks noChangeArrowheads="1"/>
          </p:cNvSpPr>
          <p:nvPr/>
        </p:nvSpPr>
        <p:spPr bwMode="auto">
          <a:xfrm>
            <a:off x="898533" y="1606057"/>
            <a:ext cx="7772400" cy="6746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600">
                <a:solidFill>
                  <a:schemeClr val="bg1"/>
                </a:solidFill>
                <a:latin typeface="Arial" charset="0"/>
              </a:defRPr>
            </a:lvl1pPr>
            <a:lvl2pPr marL="742950" indent="-285750" eaLnBrk="0" hangingPunct="0">
              <a:defRPr sz="1600">
                <a:solidFill>
                  <a:schemeClr val="bg1"/>
                </a:solidFill>
                <a:latin typeface="Arial" charset="0"/>
              </a:defRPr>
            </a:lvl2pPr>
            <a:lvl3pPr marL="1143000" indent="-228600" eaLnBrk="0" hangingPunct="0">
              <a:defRPr sz="1600">
                <a:solidFill>
                  <a:schemeClr val="bg1"/>
                </a:solidFill>
                <a:latin typeface="Arial" charset="0"/>
              </a:defRPr>
            </a:lvl3pPr>
            <a:lvl4pPr marL="1600200" indent="-228600" eaLnBrk="0" hangingPunct="0">
              <a:defRPr sz="1600">
                <a:solidFill>
                  <a:schemeClr val="bg1"/>
                </a:solidFill>
                <a:latin typeface="Arial" charset="0"/>
              </a:defRPr>
            </a:lvl4pPr>
            <a:lvl5pPr marL="2057400" indent="-228600" eaLnBrk="0" hangingPunct="0">
              <a:defRPr sz="1600">
                <a:solidFill>
                  <a:schemeClr val="bg1"/>
                </a:solidFill>
                <a:latin typeface="Arial" charset="0"/>
              </a:defRPr>
            </a:lvl5pPr>
            <a:lvl6pPr marL="2514600" indent="-228600" eaLnBrk="0" fontAlgn="base" hangingPunct="0">
              <a:spcBef>
                <a:spcPct val="0"/>
              </a:spcBef>
              <a:spcAft>
                <a:spcPct val="0"/>
              </a:spcAft>
              <a:defRPr sz="1600">
                <a:solidFill>
                  <a:schemeClr val="bg1"/>
                </a:solidFill>
                <a:latin typeface="Arial" charset="0"/>
              </a:defRPr>
            </a:lvl6pPr>
            <a:lvl7pPr marL="2971800" indent="-228600" eaLnBrk="0" fontAlgn="base" hangingPunct="0">
              <a:spcBef>
                <a:spcPct val="0"/>
              </a:spcBef>
              <a:spcAft>
                <a:spcPct val="0"/>
              </a:spcAft>
              <a:defRPr sz="1600">
                <a:solidFill>
                  <a:schemeClr val="bg1"/>
                </a:solidFill>
                <a:latin typeface="Arial" charset="0"/>
              </a:defRPr>
            </a:lvl7pPr>
            <a:lvl8pPr marL="3429000" indent="-228600" eaLnBrk="0" fontAlgn="base" hangingPunct="0">
              <a:spcBef>
                <a:spcPct val="0"/>
              </a:spcBef>
              <a:spcAft>
                <a:spcPct val="0"/>
              </a:spcAft>
              <a:defRPr sz="1600">
                <a:solidFill>
                  <a:schemeClr val="bg1"/>
                </a:solidFill>
                <a:latin typeface="Arial" charset="0"/>
              </a:defRPr>
            </a:lvl8pPr>
            <a:lvl9pPr marL="3886200" indent="-228600" eaLnBrk="0" fontAlgn="base" hangingPunct="0">
              <a:spcBef>
                <a:spcPct val="0"/>
              </a:spcBef>
              <a:spcAft>
                <a:spcPct val="0"/>
              </a:spcAft>
              <a:defRPr sz="1600">
                <a:solidFill>
                  <a:schemeClr val="bg1"/>
                </a:solidFill>
                <a:latin typeface="Arial" charset="0"/>
              </a:defRPr>
            </a:lvl9pPr>
          </a:lstStyle>
          <a:p>
            <a:r>
              <a:rPr lang="de-DE" sz="2400" b="1" dirty="0" smtClean="0">
                <a:solidFill>
                  <a:schemeClr val="tx2"/>
                </a:solidFill>
              </a:rPr>
              <a:t>Set </a:t>
            </a:r>
            <a:r>
              <a:rPr lang="de-DE" sz="2400" b="1" dirty="0" err="1" smtClean="0">
                <a:solidFill>
                  <a:schemeClr val="tx2"/>
                </a:solidFill>
              </a:rPr>
              <a:t>priorities</a:t>
            </a:r>
            <a:endParaRPr lang="de-DE" sz="2400" b="1" dirty="0">
              <a:solidFill>
                <a:schemeClr val="tx1"/>
              </a:solidFill>
            </a:endParaRPr>
          </a:p>
        </p:txBody>
      </p:sp>
      <p:sp>
        <p:nvSpPr>
          <p:cNvPr id="3" name="Rectangle 10"/>
          <p:cNvSpPr txBox="1">
            <a:spLocks noChangeArrowheads="1"/>
          </p:cNvSpPr>
          <p:nvPr/>
        </p:nvSpPr>
        <p:spPr bwMode="auto">
          <a:xfrm>
            <a:off x="242888" y="188913"/>
            <a:ext cx="5862637"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24" tIns="45712" rIns="91424" bIns="45712" numCol="1" anchor="ctr" anchorCtr="0" compatLnSpc="1">
            <a:prstTxWarp prst="textNoShape">
              <a:avLst/>
            </a:prstTxWarp>
          </a:bodyPr>
          <a:lstStyle>
            <a:lvl1pPr algn="l" rtl="0" eaLnBrk="1" fontAlgn="base" hangingPunct="1">
              <a:spcBef>
                <a:spcPct val="0"/>
              </a:spcBef>
              <a:spcAft>
                <a:spcPct val="0"/>
              </a:spcAft>
              <a:defRPr sz="2100" b="1" baseline="0">
                <a:solidFill>
                  <a:schemeClr val="bg1"/>
                </a:solidFill>
                <a:latin typeface="+mj-lt"/>
                <a:ea typeface="+mj-ea"/>
                <a:cs typeface="+mj-cs"/>
              </a:defRPr>
            </a:lvl1pPr>
            <a:lvl2pPr algn="l" rtl="0" eaLnBrk="1" fontAlgn="base" hangingPunct="1">
              <a:spcBef>
                <a:spcPct val="0"/>
              </a:spcBef>
              <a:spcAft>
                <a:spcPct val="0"/>
              </a:spcAft>
              <a:defRPr sz="2100" b="1">
                <a:solidFill>
                  <a:schemeClr val="bg1"/>
                </a:solidFill>
                <a:latin typeface="Arial" pitchFamily="34" charset="0"/>
              </a:defRPr>
            </a:lvl2pPr>
            <a:lvl3pPr algn="l" rtl="0" eaLnBrk="1" fontAlgn="base" hangingPunct="1">
              <a:spcBef>
                <a:spcPct val="0"/>
              </a:spcBef>
              <a:spcAft>
                <a:spcPct val="0"/>
              </a:spcAft>
              <a:defRPr sz="2100" b="1">
                <a:solidFill>
                  <a:schemeClr val="bg1"/>
                </a:solidFill>
                <a:latin typeface="Arial" pitchFamily="34" charset="0"/>
              </a:defRPr>
            </a:lvl3pPr>
            <a:lvl4pPr algn="l" rtl="0" eaLnBrk="1" fontAlgn="base" hangingPunct="1">
              <a:spcBef>
                <a:spcPct val="0"/>
              </a:spcBef>
              <a:spcAft>
                <a:spcPct val="0"/>
              </a:spcAft>
              <a:defRPr sz="2100" b="1">
                <a:solidFill>
                  <a:schemeClr val="bg1"/>
                </a:solidFill>
                <a:latin typeface="Arial" pitchFamily="34" charset="0"/>
              </a:defRPr>
            </a:lvl4pPr>
            <a:lvl5pPr algn="l" rtl="0" eaLnBrk="1" fontAlgn="base" hangingPunct="1">
              <a:spcBef>
                <a:spcPct val="0"/>
              </a:spcBef>
              <a:spcAft>
                <a:spcPct val="0"/>
              </a:spcAft>
              <a:defRPr sz="2100" b="1">
                <a:solidFill>
                  <a:schemeClr val="bg1"/>
                </a:solidFill>
                <a:latin typeface="Arial" pitchFamily="34" charset="0"/>
              </a:defRPr>
            </a:lvl5pPr>
            <a:lvl6pPr marL="457200" algn="l" rtl="0" eaLnBrk="1" fontAlgn="base" hangingPunct="1">
              <a:spcBef>
                <a:spcPct val="0"/>
              </a:spcBef>
              <a:spcAft>
                <a:spcPct val="0"/>
              </a:spcAft>
              <a:defRPr sz="2100" b="1">
                <a:solidFill>
                  <a:schemeClr val="bg1"/>
                </a:solidFill>
                <a:latin typeface="Arial" pitchFamily="34" charset="0"/>
              </a:defRPr>
            </a:lvl6pPr>
            <a:lvl7pPr marL="914400" algn="l" rtl="0" eaLnBrk="1" fontAlgn="base" hangingPunct="1">
              <a:spcBef>
                <a:spcPct val="0"/>
              </a:spcBef>
              <a:spcAft>
                <a:spcPct val="0"/>
              </a:spcAft>
              <a:defRPr sz="2100" b="1">
                <a:solidFill>
                  <a:schemeClr val="bg1"/>
                </a:solidFill>
                <a:latin typeface="Arial" pitchFamily="34" charset="0"/>
              </a:defRPr>
            </a:lvl7pPr>
            <a:lvl8pPr marL="1371600" algn="l" rtl="0" eaLnBrk="1" fontAlgn="base" hangingPunct="1">
              <a:spcBef>
                <a:spcPct val="0"/>
              </a:spcBef>
              <a:spcAft>
                <a:spcPct val="0"/>
              </a:spcAft>
              <a:defRPr sz="2100" b="1">
                <a:solidFill>
                  <a:schemeClr val="bg1"/>
                </a:solidFill>
                <a:latin typeface="Arial" pitchFamily="34" charset="0"/>
              </a:defRPr>
            </a:lvl8pPr>
            <a:lvl9pPr marL="1828800" algn="l" rtl="0" eaLnBrk="1" fontAlgn="base" hangingPunct="1">
              <a:spcBef>
                <a:spcPct val="0"/>
              </a:spcBef>
              <a:spcAft>
                <a:spcPct val="0"/>
              </a:spcAft>
              <a:defRPr sz="2100" b="1">
                <a:solidFill>
                  <a:schemeClr val="bg1"/>
                </a:solidFill>
                <a:latin typeface="Arial" pitchFamily="34" charset="0"/>
              </a:defRPr>
            </a:lvl9pPr>
          </a:lstStyle>
          <a:p>
            <a:r>
              <a:rPr lang="de-DE" kern="0" dirty="0" smtClean="0">
                <a:solidFill>
                  <a:schemeClr val="tx1"/>
                </a:solidFill>
              </a:rPr>
              <a:t>Institut für Bildung, Beruf und Technik</a:t>
            </a:r>
            <a:br>
              <a:rPr lang="de-DE" kern="0" dirty="0" smtClean="0">
                <a:solidFill>
                  <a:schemeClr val="tx1"/>
                </a:solidFill>
              </a:rPr>
            </a:br>
            <a:r>
              <a:rPr lang="de-DE" kern="0" dirty="0" smtClean="0">
                <a:solidFill>
                  <a:schemeClr val="tx1"/>
                </a:solidFill>
              </a:rPr>
              <a:t>Abteilung: Technik und ihre Didaktik</a:t>
            </a:r>
          </a:p>
        </p:txBody>
      </p:sp>
      <p:sp>
        <p:nvSpPr>
          <p:cNvPr id="6" name="Rectangle 3"/>
          <p:cNvSpPr>
            <a:spLocks noChangeArrowheads="1"/>
          </p:cNvSpPr>
          <p:nvPr/>
        </p:nvSpPr>
        <p:spPr bwMode="auto">
          <a:xfrm>
            <a:off x="902353" y="2291254"/>
            <a:ext cx="6612544" cy="3046988"/>
          </a:xfrm>
          <a:prstGeom prst="rect">
            <a:avLst/>
          </a:prstGeom>
          <a:solidFill>
            <a:srgbClr val="FFFFCC"/>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en-US" sz="2400" dirty="0" smtClean="0">
                <a:solidFill>
                  <a:schemeClr val="tx1"/>
                </a:solidFill>
              </a:rPr>
              <a:t>This means systematically prioritizing and distinguishing between urgent, important and unimportant tasks.</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This includes monitoring and coordinating priorities and / or eliminating tasks and reducing them to the essentials.</a:t>
            </a:r>
          </a:p>
          <a:p>
            <a:endParaRPr lang="bg-BG" sz="2400" dirty="0">
              <a:solidFill>
                <a:schemeClr val="tx1"/>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7"/>
          <p:cNvSpPr txBox="1">
            <a:spLocks noChangeArrowheads="1"/>
          </p:cNvSpPr>
          <p:nvPr/>
        </p:nvSpPr>
        <p:spPr bwMode="auto">
          <a:xfrm>
            <a:off x="373014" y="1732182"/>
            <a:ext cx="8413633" cy="6746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600">
                <a:solidFill>
                  <a:schemeClr val="bg1"/>
                </a:solidFill>
                <a:latin typeface="Arial" charset="0"/>
              </a:defRPr>
            </a:lvl1pPr>
            <a:lvl2pPr marL="742950" indent="-285750" eaLnBrk="0" hangingPunct="0">
              <a:defRPr sz="1600">
                <a:solidFill>
                  <a:schemeClr val="bg1"/>
                </a:solidFill>
                <a:latin typeface="Arial" charset="0"/>
              </a:defRPr>
            </a:lvl2pPr>
            <a:lvl3pPr marL="1143000" indent="-228600" eaLnBrk="0" hangingPunct="0">
              <a:defRPr sz="1600">
                <a:solidFill>
                  <a:schemeClr val="bg1"/>
                </a:solidFill>
                <a:latin typeface="Arial" charset="0"/>
              </a:defRPr>
            </a:lvl3pPr>
            <a:lvl4pPr marL="1600200" indent="-228600" eaLnBrk="0" hangingPunct="0">
              <a:defRPr sz="1600">
                <a:solidFill>
                  <a:schemeClr val="bg1"/>
                </a:solidFill>
                <a:latin typeface="Arial" charset="0"/>
              </a:defRPr>
            </a:lvl4pPr>
            <a:lvl5pPr marL="2057400" indent="-228600" eaLnBrk="0" hangingPunct="0">
              <a:defRPr sz="1600">
                <a:solidFill>
                  <a:schemeClr val="bg1"/>
                </a:solidFill>
                <a:latin typeface="Arial" charset="0"/>
              </a:defRPr>
            </a:lvl5pPr>
            <a:lvl6pPr marL="2514600" indent="-228600" eaLnBrk="0" fontAlgn="base" hangingPunct="0">
              <a:spcBef>
                <a:spcPct val="0"/>
              </a:spcBef>
              <a:spcAft>
                <a:spcPct val="0"/>
              </a:spcAft>
              <a:defRPr sz="1600">
                <a:solidFill>
                  <a:schemeClr val="bg1"/>
                </a:solidFill>
                <a:latin typeface="Arial" charset="0"/>
              </a:defRPr>
            </a:lvl6pPr>
            <a:lvl7pPr marL="2971800" indent="-228600" eaLnBrk="0" fontAlgn="base" hangingPunct="0">
              <a:spcBef>
                <a:spcPct val="0"/>
              </a:spcBef>
              <a:spcAft>
                <a:spcPct val="0"/>
              </a:spcAft>
              <a:defRPr sz="1600">
                <a:solidFill>
                  <a:schemeClr val="bg1"/>
                </a:solidFill>
                <a:latin typeface="Arial" charset="0"/>
              </a:defRPr>
            </a:lvl7pPr>
            <a:lvl8pPr marL="3429000" indent="-228600" eaLnBrk="0" fontAlgn="base" hangingPunct="0">
              <a:spcBef>
                <a:spcPct val="0"/>
              </a:spcBef>
              <a:spcAft>
                <a:spcPct val="0"/>
              </a:spcAft>
              <a:defRPr sz="1600">
                <a:solidFill>
                  <a:schemeClr val="bg1"/>
                </a:solidFill>
                <a:latin typeface="Arial" charset="0"/>
              </a:defRPr>
            </a:lvl8pPr>
            <a:lvl9pPr marL="3886200" indent="-228600" eaLnBrk="0" fontAlgn="base" hangingPunct="0">
              <a:spcBef>
                <a:spcPct val="0"/>
              </a:spcBef>
              <a:spcAft>
                <a:spcPct val="0"/>
              </a:spcAft>
              <a:defRPr sz="1600">
                <a:solidFill>
                  <a:schemeClr val="bg1"/>
                </a:solidFill>
                <a:latin typeface="Arial" charset="0"/>
              </a:defRPr>
            </a:lvl9pPr>
          </a:lstStyle>
          <a:p>
            <a:r>
              <a:rPr lang="en-US" sz="2400" b="1" dirty="0" smtClean="0">
                <a:solidFill>
                  <a:schemeClr val="tx1"/>
                </a:solidFill>
              </a:rPr>
              <a:t>Setting priorities in the consultation of VO</a:t>
            </a:r>
            <a:endParaRPr lang="de-DE" sz="2400" b="1" dirty="0">
              <a:solidFill>
                <a:schemeClr val="tx1"/>
              </a:solidFill>
            </a:endParaRPr>
          </a:p>
        </p:txBody>
      </p:sp>
      <p:sp>
        <p:nvSpPr>
          <p:cNvPr id="3" name="Rectangle 10"/>
          <p:cNvSpPr txBox="1">
            <a:spLocks noChangeArrowheads="1"/>
          </p:cNvSpPr>
          <p:nvPr/>
        </p:nvSpPr>
        <p:spPr bwMode="auto">
          <a:xfrm>
            <a:off x="242888" y="188913"/>
            <a:ext cx="5862637"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24" tIns="45712" rIns="91424" bIns="45712" numCol="1" anchor="ctr" anchorCtr="0" compatLnSpc="1">
            <a:prstTxWarp prst="textNoShape">
              <a:avLst/>
            </a:prstTxWarp>
          </a:bodyPr>
          <a:lstStyle>
            <a:lvl1pPr algn="l" rtl="0" eaLnBrk="1" fontAlgn="base" hangingPunct="1">
              <a:spcBef>
                <a:spcPct val="0"/>
              </a:spcBef>
              <a:spcAft>
                <a:spcPct val="0"/>
              </a:spcAft>
              <a:defRPr sz="2100" b="1" baseline="0">
                <a:solidFill>
                  <a:schemeClr val="bg1"/>
                </a:solidFill>
                <a:latin typeface="+mj-lt"/>
                <a:ea typeface="+mj-ea"/>
                <a:cs typeface="+mj-cs"/>
              </a:defRPr>
            </a:lvl1pPr>
            <a:lvl2pPr algn="l" rtl="0" eaLnBrk="1" fontAlgn="base" hangingPunct="1">
              <a:spcBef>
                <a:spcPct val="0"/>
              </a:spcBef>
              <a:spcAft>
                <a:spcPct val="0"/>
              </a:spcAft>
              <a:defRPr sz="2100" b="1">
                <a:solidFill>
                  <a:schemeClr val="bg1"/>
                </a:solidFill>
                <a:latin typeface="Arial" pitchFamily="34" charset="0"/>
              </a:defRPr>
            </a:lvl2pPr>
            <a:lvl3pPr algn="l" rtl="0" eaLnBrk="1" fontAlgn="base" hangingPunct="1">
              <a:spcBef>
                <a:spcPct val="0"/>
              </a:spcBef>
              <a:spcAft>
                <a:spcPct val="0"/>
              </a:spcAft>
              <a:defRPr sz="2100" b="1">
                <a:solidFill>
                  <a:schemeClr val="bg1"/>
                </a:solidFill>
                <a:latin typeface="Arial" pitchFamily="34" charset="0"/>
              </a:defRPr>
            </a:lvl3pPr>
            <a:lvl4pPr algn="l" rtl="0" eaLnBrk="1" fontAlgn="base" hangingPunct="1">
              <a:spcBef>
                <a:spcPct val="0"/>
              </a:spcBef>
              <a:spcAft>
                <a:spcPct val="0"/>
              </a:spcAft>
              <a:defRPr sz="2100" b="1">
                <a:solidFill>
                  <a:schemeClr val="bg1"/>
                </a:solidFill>
                <a:latin typeface="Arial" pitchFamily="34" charset="0"/>
              </a:defRPr>
            </a:lvl4pPr>
            <a:lvl5pPr algn="l" rtl="0" eaLnBrk="1" fontAlgn="base" hangingPunct="1">
              <a:spcBef>
                <a:spcPct val="0"/>
              </a:spcBef>
              <a:spcAft>
                <a:spcPct val="0"/>
              </a:spcAft>
              <a:defRPr sz="2100" b="1">
                <a:solidFill>
                  <a:schemeClr val="bg1"/>
                </a:solidFill>
                <a:latin typeface="Arial" pitchFamily="34" charset="0"/>
              </a:defRPr>
            </a:lvl5pPr>
            <a:lvl6pPr marL="457200" algn="l" rtl="0" eaLnBrk="1" fontAlgn="base" hangingPunct="1">
              <a:spcBef>
                <a:spcPct val="0"/>
              </a:spcBef>
              <a:spcAft>
                <a:spcPct val="0"/>
              </a:spcAft>
              <a:defRPr sz="2100" b="1">
                <a:solidFill>
                  <a:schemeClr val="bg1"/>
                </a:solidFill>
                <a:latin typeface="Arial" pitchFamily="34" charset="0"/>
              </a:defRPr>
            </a:lvl6pPr>
            <a:lvl7pPr marL="914400" algn="l" rtl="0" eaLnBrk="1" fontAlgn="base" hangingPunct="1">
              <a:spcBef>
                <a:spcPct val="0"/>
              </a:spcBef>
              <a:spcAft>
                <a:spcPct val="0"/>
              </a:spcAft>
              <a:defRPr sz="2100" b="1">
                <a:solidFill>
                  <a:schemeClr val="bg1"/>
                </a:solidFill>
                <a:latin typeface="Arial" pitchFamily="34" charset="0"/>
              </a:defRPr>
            </a:lvl7pPr>
            <a:lvl8pPr marL="1371600" algn="l" rtl="0" eaLnBrk="1" fontAlgn="base" hangingPunct="1">
              <a:spcBef>
                <a:spcPct val="0"/>
              </a:spcBef>
              <a:spcAft>
                <a:spcPct val="0"/>
              </a:spcAft>
              <a:defRPr sz="2100" b="1">
                <a:solidFill>
                  <a:schemeClr val="bg1"/>
                </a:solidFill>
                <a:latin typeface="Arial" pitchFamily="34" charset="0"/>
              </a:defRPr>
            </a:lvl8pPr>
            <a:lvl9pPr marL="1828800" algn="l" rtl="0" eaLnBrk="1" fontAlgn="base" hangingPunct="1">
              <a:spcBef>
                <a:spcPct val="0"/>
              </a:spcBef>
              <a:spcAft>
                <a:spcPct val="0"/>
              </a:spcAft>
              <a:defRPr sz="2100" b="1">
                <a:solidFill>
                  <a:schemeClr val="bg1"/>
                </a:solidFill>
                <a:latin typeface="Arial" pitchFamily="34" charset="0"/>
              </a:defRPr>
            </a:lvl9pPr>
          </a:lstStyle>
          <a:p>
            <a:r>
              <a:rPr lang="de-DE" kern="0" dirty="0" smtClean="0">
                <a:solidFill>
                  <a:schemeClr val="tx1"/>
                </a:solidFill>
              </a:rPr>
              <a:t>Institut für Bildung, Beruf und Technik</a:t>
            </a:r>
            <a:br>
              <a:rPr lang="de-DE" kern="0" dirty="0" smtClean="0">
                <a:solidFill>
                  <a:schemeClr val="tx1"/>
                </a:solidFill>
              </a:rPr>
            </a:br>
            <a:r>
              <a:rPr lang="de-DE" kern="0" dirty="0" smtClean="0">
                <a:solidFill>
                  <a:schemeClr val="tx1"/>
                </a:solidFill>
              </a:rPr>
              <a:t>Abteilung: Technik und ihre Didaktik</a:t>
            </a:r>
          </a:p>
        </p:txBody>
      </p:sp>
      <p:sp>
        <p:nvSpPr>
          <p:cNvPr id="5" name="Textfeld 4"/>
          <p:cNvSpPr txBox="1"/>
          <p:nvPr/>
        </p:nvSpPr>
        <p:spPr>
          <a:xfrm>
            <a:off x="483475" y="2511972"/>
            <a:ext cx="7924800" cy="2292935"/>
          </a:xfrm>
          <a:prstGeom prst="rect">
            <a:avLst/>
          </a:prstGeom>
          <a:noFill/>
        </p:spPr>
        <p:txBody>
          <a:bodyPr wrap="square" rtlCol="0">
            <a:spAutoFit/>
          </a:bodyPr>
          <a:lstStyle/>
          <a:p>
            <a:r>
              <a:rPr lang="de-DE" sz="2300" b="1" dirty="0" err="1" smtClean="0">
                <a:solidFill>
                  <a:schemeClr val="tx1"/>
                </a:solidFill>
              </a:rPr>
              <a:t>Which</a:t>
            </a:r>
            <a:r>
              <a:rPr lang="de-DE" sz="2300" b="1" dirty="0" smtClean="0">
                <a:solidFill>
                  <a:schemeClr val="tx1"/>
                </a:solidFill>
              </a:rPr>
              <a:t>?</a:t>
            </a:r>
          </a:p>
          <a:p>
            <a:pPr marL="342900" indent="-342900">
              <a:buFont typeface="+mj-lt"/>
              <a:buAutoNum type="arabicPeriod"/>
            </a:pPr>
            <a:r>
              <a:rPr lang="en-US" sz="2000" dirty="0" smtClean="0">
                <a:solidFill>
                  <a:schemeClr val="tx1"/>
                </a:solidFill>
              </a:rPr>
              <a:t>Concentration on career opportunities against the background of the identified status quo and the regional conditions</a:t>
            </a:r>
          </a:p>
          <a:p>
            <a:pPr marL="342900" indent="-342900">
              <a:buFont typeface="+mj-lt"/>
              <a:buAutoNum type="arabicPeriod"/>
            </a:pPr>
            <a:r>
              <a:rPr lang="en-US" sz="2000" dirty="0" smtClean="0">
                <a:solidFill>
                  <a:schemeClr val="tx1"/>
                </a:solidFill>
              </a:rPr>
              <a:t>Consideration of the strengths, abilities/skills and existing know-how of the person being advised</a:t>
            </a:r>
          </a:p>
          <a:p>
            <a:pPr marL="342900" indent="-342900">
              <a:buFont typeface="+mj-lt"/>
              <a:buAutoNum type="arabicPeriod"/>
            </a:pPr>
            <a:r>
              <a:rPr lang="en-US" sz="2000" dirty="0" smtClean="0">
                <a:solidFill>
                  <a:schemeClr val="tx1"/>
                </a:solidFill>
              </a:rPr>
              <a:t>Consideration of interests and professional/vocational wishes</a:t>
            </a:r>
          </a:p>
          <a:p>
            <a:pPr marL="342900" indent="-342900">
              <a:buFont typeface="+mj-lt"/>
              <a:buAutoNum type="arabicPeriod"/>
            </a:pPr>
            <a:r>
              <a:rPr lang="en-US" sz="2000" dirty="0" smtClean="0">
                <a:solidFill>
                  <a:schemeClr val="tx1"/>
                </a:solidFill>
              </a:rPr>
              <a:t>Limitation of the professionally possible spectrum</a:t>
            </a:r>
            <a:endParaRPr lang="de-DE" sz="2000" dirty="0" smtClean="0">
              <a:solidFill>
                <a:schemeClr val="tx1"/>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7"/>
          <p:cNvSpPr txBox="1">
            <a:spLocks noChangeArrowheads="1"/>
          </p:cNvSpPr>
          <p:nvPr/>
        </p:nvSpPr>
        <p:spPr bwMode="auto">
          <a:xfrm>
            <a:off x="824961" y="1511464"/>
            <a:ext cx="7772400" cy="6746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600">
                <a:solidFill>
                  <a:schemeClr val="bg1"/>
                </a:solidFill>
                <a:latin typeface="Arial" charset="0"/>
              </a:defRPr>
            </a:lvl1pPr>
            <a:lvl2pPr marL="742950" indent="-285750" eaLnBrk="0" hangingPunct="0">
              <a:defRPr sz="1600">
                <a:solidFill>
                  <a:schemeClr val="bg1"/>
                </a:solidFill>
                <a:latin typeface="Arial" charset="0"/>
              </a:defRPr>
            </a:lvl2pPr>
            <a:lvl3pPr marL="1143000" indent="-228600" eaLnBrk="0" hangingPunct="0">
              <a:defRPr sz="1600">
                <a:solidFill>
                  <a:schemeClr val="bg1"/>
                </a:solidFill>
                <a:latin typeface="Arial" charset="0"/>
              </a:defRPr>
            </a:lvl3pPr>
            <a:lvl4pPr marL="1600200" indent="-228600" eaLnBrk="0" hangingPunct="0">
              <a:defRPr sz="1600">
                <a:solidFill>
                  <a:schemeClr val="bg1"/>
                </a:solidFill>
                <a:latin typeface="Arial" charset="0"/>
              </a:defRPr>
            </a:lvl4pPr>
            <a:lvl5pPr marL="2057400" indent="-228600" eaLnBrk="0" hangingPunct="0">
              <a:defRPr sz="1600">
                <a:solidFill>
                  <a:schemeClr val="bg1"/>
                </a:solidFill>
                <a:latin typeface="Arial" charset="0"/>
              </a:defRPr>
            </a:lvl5pPr>
            <a:lvl6pPr marL="2514600" indent="-228600" eaLnBrk="0" fontAlgn="base" hangingPunct="0">
              <a:spcBef>
                <a:spcPct val="0"/>
              </a:spcBef>
              <a:spcAft>
                <a:spcPct val="0"/>
              </a:spcAft>
              <a:defRPr sz="1600">
                <a:solidFill>
                  <a:schemeClr val="bg1"/>
                </a:solidFill>
                <a:latin typeface="Arial" charset="0"/>
              </a:defRPr>
            </a:lvl6pPr>
            <a:lvl7pPr marL="2971800" indent="-228600" eaLnBrk="0" fontAlgn="base" hangingPunct="0">
              <a:spcBef>
                <a:spcPct val="0"/>
              </a:spcBef>
              <a:spcAft>
                <a:spcPct val="0"/>
              </a:spcAft>
              <a:defRPr sz="1600">
                <a:solidFill>
                  <a:schemeClr val="bg1"/>
                </a:solidFill>
                <a:latin typeface="Arial" charset="0"/>
              </a:defRPr>
            </a:lvl7pPr>
            <a:lvl8pPr marL="3429000" indent="-228600" eaLnBrk="0" fontAlgn="base" hangingPunct="0">
              <a:spcBef>
                <a:spcPct val="0"/>
              </a:spcBef>
              <a:spcAft>
                <a:spcPct val="0"/>
              </a:spcAft>
              <a:defRPr sz="1600">
                <a:solidFill>
                  <a:schemeClr val="bg1"/>
                </a:solidFill>
                <a:latin typeface="Arial" charset="0"/>
              </a:defRPr>
            </a:lvl8pPr>
            <a:lvl9pPr marL="3886200" indent="-228600" eaLnBrk="0" fontAlgn="base" hangingPunct="0">
              <a:spcBef>
                <a:spcPct val="0"/>
              </a:spcBef>
              <a:spcAft>
                <a:spcPct val="0"/>
              </a:spcAft>
              <a:defRPr sz="1600">
                <a:solidFill>
                  <a:schemeClr val="bg1"/>
                </a:solidFill>
                <a:latin typeface="Arial" charset="0"/>
              </a:defRPr>
            </a:lvl9pPr>
          </a:lstStyle>
          <a:p>
            <a:r>
              <a:rPr lang="de-DE" sz="2400" b="1" dirty="0" smtClean="0">
                <a:solidFill>
                  <a:schemeClr val="tx1"/>
                </a:solidFill>
              </a:rPr>
              <a:t>Task </a:t>
            </a:r>
            <a:r>
              <a:rPr lang="de-DE" sz="2400" b="1" dirty="0" err="1" smtClean="0">
                <a:solidFill>
                  <a:schemeClr val="tx1"/>
                </a:solidFill>
              </a:rPr>
              <a:t>coordination</a:t>
            </a:r>
            <a:endParaRPr lang="de-DE" sz="2400" b="1" dirty="0">
              <a:solidFill>
                <a:schemeClr val="tx1"/>
              </a:solidFill>
            </a:endParaRPr>
          </a:p>
        </p:txBody>
      </p:sp>
      <p:sp>
        <p:nvSpPr>
          <p:cNvPr id="3" name="Rectangle 10"/>
          <p:cNvSpPr txBox="1">
            <a:spLocks noChangeArrowheads="1"/>
          </p:cNvSpPr>
          <p:nvPr/>
        </p:nvSpPr>
        <p:spPr bwMode="auto">
          <a:xfrm>
            <a:off x="242888" y="188913"/>
            <a:ext cx="5862637"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24" tIns="45712" rIns="91424" bIns="45712" numCol="1" anchor="ctr" anchorCtr="0" compatLnSpc="1">
            <a:prstTxWarp prst="textNoShape">
              <a:avLst/>
            </a:prstTxWarp>
          </a:bodyPr>
          <a:lstStyle>
            <a:lvl1pPr algn="l" rtl="0" eaLnBrk="1" fontAlgn="base" hangingPunct="1">
              <a:spcBef>
                <a:spcPct val="0"/>
              </a:spcBef>
              <a:spcAft>
                <a:spcPct val="0"/>
              </a:spcAft>
              <a:defRPr sz="2100" b="1" baseline="0">
                <a:solidFill>
                  <a:schemeClr val="bg1"/>
                </a:solidFill>
                <a:latin typeface="+mj-lt"/>
                <a:ea typeface="+mj-ea"/>
                <a:cs typeface="+mj-cs"/>
              </a:defRPr>
            </a:lvl1pPr>
            <a:lvl2pPr algn="l" rtl="0" eaLnBrk="1" fontAlgn="base" hangingPunct="1">
              <a:spcBef>
                <a:spcPct val="0"/>
              </a:spcBef>
              <a:spcAft>
                <a:spcPct val="0"/>
              </a:spcAft>
              <a:defRPr sz="2100" b="1">
                <a:solidFill>
                  <a:schemeClr val="bg1"/>
                </a:solidFill>
                <a:latin typeface="Arial" pitchFamily="34" charset="0"/>
              </a:defRPr>
            </a:lvl2pPr>
            <a:lvl3pPr algn="l" rtl="0" eaLnBrk="1" fontAlgn="base" hangingPunct="1">
              <a:spcBef>
                <a:spcPct val="0"/>
              </a:spcBef>
              <a:spcAft>
                <a:spcPct val="0"/>
              </a:spcAft>
              <a:defRPr sz="2100" b="1">
                <a:solidFill>
                  <a:schemeClr val="bg1"/>
                </a:solidFill>
                <a:latin typeface="Arial" pitchFamily="34" charset="0"/>
              </a:defRPr>
            </a:lvl3pPr>
            <a:lvl4pPr algn="l" rtl="0" eaLnBrk="1" fontAlgn="base" hangingPunct="1">
              <a:spcBef>
                <a:spcPct val="0"/>
              </a:spcBef>
              <a:spcAft>
                <a:spcPct val="0"/>
              </a:spcAft>
              <a:defRPr sz="2100" b="1">
                <a:solidFill>
                  <a:schemeClr val="bg1"/>
                </a:solidFill>
                <a:latin typeface="Arial" pitchFamily="34" charset="0"/>
              </a:defRPr>
            </a:lvl4pPr>
            <a:lvl5pPr algn="l" rtl="0" eaLnBrk="1" fontAlgn="base" hangingPunct="1">
              <a:spcBef>
                <a:spcPct val="0"/>
              </a:spcBef>
              <a:spcAft>
                <a:spcPct val="0"/>
              </a:spcAft>
              <a:defRPr sz="2100" b="1">
                <a:solidFill>
                  <a:schemeClr val="bg1"/>
                </a:solidFill>
                <a:latin typeface="Arial" pitchFamily="34" charset="0"/>
              </a:defRPr>
            </a:lvl5pPr>
            <a:lvl6pPr marL="457200" algn="l" rtl="0" eaLnBrk="1" fontAlgn="base" hangingPunct="1">
              <a:spcBef>
                <a:spcPct val="0"/>
              </a:spcBef>
              <a:spcAft>
                <a:spcPct val="0"/>
              </a:spcAft>
              <a:defRPr sz="2100" b="1">
                <a:solidFill>
                  <a:schemeClr val="bg1"/>
                </a:solidFill>
                <a:latin typeface="Arial" pitchFamily="34" charset="0"/>
              </a:defRPr>
            </a:lvl6pPr>
            <a:lvl7pPr marL="914400" algn="l" rtl="0" eaLnBrk="1" fontAlgn="base" hangingPunct="1">
              <a:spcBef>
                <a:spcPct val="0"/>
              </a:spcBef>
              <a:spcAft>
                <a:spcPct val="0"/>
              </a:spcAft>
              <a:defRPr sz="2100" b="1">
                <a:solidFill>
                  <a:schemeClr val="bg1"/>
                </a:solidFill>
                <a:latin typeface="Arial" pitchFamily="34" charset="0"/>
              </a:defRPr>
            </a:lvl7pPr>
            <a:lvl8pPr marL="1371600" algn="l" rtl="0" eaLnBrk="1" fontAlgn="base" hangingPunct="1">
              <a:spcBef>
                <a:spcPct val="0"/>
              </a:spcBef>
              <a:spcAft>
                <a:spcPct val="0"/>
              </a:spcAft>
              <a:defRPr sz="2100" b="1">
                <a:solidFill>
                  <a:schemeClr val="bg1"/>
                </a:solidFill>
                <a:latin typeface="Arial" pitchFamily="34" charset="0"/>
              </a:defRPr>
            </a:lvl8pPr>
            <a:lvl9pPr marL="1828800" algn="l" rtl="0" eaLnBrk="1" fontAlgn="base" hangingPunct="1">
              <a:spcBef>
                <a:spcPct val="0"/>
              </a:spcBef>
              <a:spcAft>
                <a:spcPct val="0"/>
              </a:spcAft>
              <a:defRPr sz="2100" b="1">
                <a:solidFill>
                  <a:schemeClr val="bg1"/>
                </a:solidFill>
                <a:latin typeface="Arial" pitchFamily="34" charset="0"/>
              </a:defRPr>
            </a:lvl9pPr>
          </a:lstStyle>
          <a:p>
            <a:r>
              <a:rPr lang="de-DE" kern="0" dirty="0" smtClean="0">
                <a:solidFill>
                  <a:schemeClr val="tx1"/>
                </a:solidFill>
              </a:rPr>
              <a:t>Institut für Bildung, Beruf und Technik</a:t>
            </a:r>
            <a:br>
              <a:rPr lang="de-DE" kern="0" dirty="0" smtClean="0">
                <a:solidFill>
                  <a:schemeClr val="tx1"/>
                </a:solidFill>
              </a:rPr>
            </a:br>
            <a:r>
              <a:rPr lang="de-DE" kern="0" dirty="0" smtClean="0">
                <a:solidFill>
                  <a:schemeClr val="tx1"/>
                </a:solidFill>
              </a:rPr>
              <a:t>Abteilung: Technik und ihre Didaktik</a:t>
            </a:r>
          </a:p>
        </p:txBody>
      </p:sp>
      <p:sp>
        <p:nvSpPr>
          <p:cNvPr id="6" name="Rectangle 3"/>
          <p:cNvSpPr>
            <a:spLocks noChangeArrowheads="1"/>
          </p:cNvSpPr>
          <p:nvPr/>
        </p:nvSpPr>
        <p:spPr bwMode="auto">
          <a:xfrm>
            <a:off x="923373" y="2133599"/>
            <a:ext cx="6612544" cy="3416320"/>
          </a:xfrm>
          <a:prstGeom prst="rect">
            <a:avLst/>
          </a:prstGeom>
          <a:solidFill>
            <a:srgbClr val="FFFFCC"/>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en-US" sz="2400" dirty="0" smtClean="0">
                <a:solidFill>
                  <a:schemeClr val="tx1"/>
                </a:solidFill>
              </a:rPr>
              <a:t>The task coordination refers to the assignment of tasks with regard to the continuing vocational orientation of the person to be counseled.</a:t>
            </a:r>
          </a:p>
          <a:p>
            <a:endParaRPr lang="en-US" sz="2400" dirty="0" smtClean="0">
              <a:solidFill>
                <a:schemeClr val="tx1"/>
              </a:solidFill>
            </a:endParaRPr>
          </a:p>
          <a:p>
            <a:pPr marL="457200" indent="-457200">
              <a:buFont typeface="+mj-lt"/>
              <a:buAutoNum type="arabicPeriod"/>
            </a:pPr>
            <a:r>
              <a:rPr lang="en-US" sz="2400" dirty="0" smtClean="0">
                <a:solidFill>
                  <a:schemeClr val="tx1"/>
                </a:solidFill>
              </a:rPr>
              <a:t>It can refer to tasks which the person to be counseled should do himself.</a:t>
            </a:r>
          </a:p>
          <a:p>
            <a:pPr marL="457200" indent="-457200">
              <a:buFont typeface="+mj-lt"/>
              <a:buAutoNum type="arabicPeriod"/>
            </a:pPr>
            <a:r>
              <a:rPr lang="en-US" sz="2400" dirty="0" smtClean="0">
                <a:solidFill>
                  <a:schemeClr val="tx1"/>
                </a:solidFill>
              </a:rPr>
              <a:t>It can refer to tasks to be performed by cooperating institutions after the consultation.</a:t>
            </a:r>
            <a:endParaRPr lang="bg-BG" sz="2400" dirty="0">
              <a:solidFill>
                <a:schemeClr val="tx1"/>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
          <p:cNvSpPr txBox="1">
            <a:spLocks noChangeArrowheads="1"/>
          </p:cNvSpPr>
          <p:nvPr/>
        </p:nvSpPr>
        <p:spPr bwMode="auto">
          <a:xfrm>
            <a:off x="242888" y="188913"/>
            <a:ext cx="5862637"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24" tIns="45712" rIns="91424" bIns="45712" numCol="1" anchor="ctr" anchorCtr="0" compatLnSpc="1">
            <a:prstTxWarp prst="textNoShape">
              <a:avLst/>
            </a:prstTxWarp>
          </a:bodyPr>
          <a:lstStyle>
            <a:lvl1pPr algn="l" rtl="0" eaLnBrk="1" fontAlgn="base" hangingPunct="1">
              <a:spcBef>
                <a:spcPct val="0"/>
              </a:spcBef>
              <a:spcAft>
                <a:spcPct val="0"/>
              </a:spcAft>
              <a:defRPr sz="2100" b="1" baseline="0">
                <a:solidFill>
                  <a:schemeClr val="bg1"/>
                </a:solidFill>
                <a:latin typeface="+mj-lt"/>
                <a:ea typeface="+mj-ea"/>
                <a:cs typeface="+mj-cs"/>
              </a:defRPr>
            </a:lvl1pPr>
            <a:lvl2pPr algn="l" rtl="0" eaLnBrk="1" fontAlgn="base" hangingPunct="1">
              <a:spcBef>
                <a:spcPct val="0"/>
              </a:spcBef>
              <a:spcAft>
                <a:spcPct val="0"/>
              </a:spcAft>
              <a:defRPr sz="2100" b="1">
                <a:solidFill>
                  <a:schemeClr val="bg1"/>
                </a:solidFill>
                <a:latin typeface="Arial" pitchFamily="34" charset="0"/>
              </a:defRPr>
            </a:lvl2pPr>
            <a:lvl3pPr algn="l" rtl="0" eaLnBrk="1" fontAlgn="base" hangingPunct="1">
              <a:spcBef>
                <a:spcPct val="0"/>
              </a:spcBef>
              <a:spcAft>
                <a:spcPct val="0"/>
              </a:spcAft>
              <a:defRPr sz="2100" b="1">
                <a:solidFill>
                  <a:schemeClr val="bg1"/>
                </a:solidFill>
                <a:latin typeface="Arial" pitchFamily="34" charset="0"/>
              </a:defRPr>
            </a:lvl3pPr>
            <a:lvl4pPr algn="l" rtl="0" eaLnBrk="1" fontAlgn="base" hangingPunct="1">
              <a:spcBef>
                <a:spcPct val="0"/>
              </a:spcBef>
              <a:spcAft>
                <a:spcPct val="0"/>
              </a:spcAft>
              <a:defRPr sz="2100" b="1">
                <a:solidFill>
                  <a:schemeClr val="bg1"/>
                </a:solidFill>
                <a:latin typeface="Arial" pitchFamily="34" charset="0"/>
              </a:defRPr>
            </a:lvl4pPr>
            <a:lvl5pPr algn="l" rtl="0" eaLnBrk="1" fontAlgn="base" hangingPunct="1">
              <a:spcBef>
                <a:spcPct val="0"/>
              </a:spcBef>
              <a:spcAft>
                <a:spcPct val="0"/>
              </a:spcAft>
              <a:defRPr sz="2100" b="1">
                <a:solidFill>
                  <a:schemeClr val="bg1"/>
                </a:solidFill>
                <a:latin typeface="Arial" pitchFamily="34" charset="0"/>
              </a:defRPr>
            </a:lvl5pPr>
            <a:lvl6pPr marL="457200" algn="l" rtl="0" eaLnBrk="1" fontAlgn="base" hangingPunct="1">
              <a:spcBef>
                <a:spcPct val="0"/>
              </a:spcBef>
              <a:spcAft>
                <a:spcPct val="0"/>
              </a:spcAft>
              <a:defRPr sz="2100" b="1">
                <a:solidFill>
                  <a:schemeClr val="bg1"/>
                </a:solidFill>
                <a:latin typeface="Arial" pitchFamily="34" charset="0"/>
              </a:defRPr>
            </a:lvl6pPr>
            <a:lvl7pPr marL="914400" algn="l" rtl="0" eaLnBrk="1" fontAlgn="base" hangingPunct="1">
              <a:spcBef>
                <a:spcPct val="0"/>
              </a:spcBef>
              <a:spcAft>
                <a:spcPct val="0"/>
              </a:spcAft>
              <a:defRPr sz="2100" b="1">
                <a:solidFill>
                  <a:schemeClr val="bg1"/>
                </a:solidFill>
                <a:latin typeface="Arial" pitchFamily="34" charset="0"/>
              </a:defRPr>
            </a:lvl7pPr>
            <a:lvl8pPr marL="1371600" algn="l" rtl="0" eaLnBrk="1" fontAlgn="base" hangingPunct="1">
              <a:spcBef>
                <a:spcPct val="0"/>
              </a:spcBef>
              <a:spcAft>
                <a:spcPct val="0"/>
              </a:spcAft>
              <a:defRPr sz="2100" b="1">
                <a:solidFill>
                  <a:schemeClr val="bg1"/>
                </a:solidFill>
                <a:latin typeface="Arial" pitchFamily="34" charset="0"/>
              </a:defRPr>
            </a:lvl8pPr>
            <a:lvl9pPr marL="1828800" algn="l" rtl="0" eaLnBrk="1" fontAlgn="base" hangingPunct="1">
              <a:spcBef>
                <a:spcPct val="0"/>
              </a:spcBef>
              <a:spcAft>
                <a:spcPct val="0"/>
              </a:spcAft>
              <a:defRPr sz="2100" b="1">
                <a:solidFill>
                  <a:schemeClr val="bg1"/>
                </a:solidFill>
                <a:latin typeface="Arial" pitchFamily="34" charset="0"/>
              </a:defRPr>
            </a:lvl9pPr>
          </a:lstStyle>
          <a:p>
            <a:r>
              <a:rPr lang="de-DE" kern="0" dirty="0" smtClean="0">
                <a:solidFill>
                  <a:schemeClr val="tx1"/>
                </a:solidFill>
              </a:rPr>
              <a:t>Institut für Bildung, Beruf und Technik</a:t>
            </a:r>
            <a:br>
              <a:rPr lang="de-DE" kern="0" dirty="0" smtClean="0">
                <a:solidFill>
                  <a:schemeClr val="tx1"/>
                </a:solidFill>
              </a:rPr>
            </a:br>
            <a:r>
              <a:rPr lang="de-DE" kern="0" dirty="0" smtClean="0">
                <a:solidFill>
                  <a:schemeClr val="tx1"/>
                </a:solidFill>
              </a:rPr>
              <a:t>Abteilung: Technik und ihre Didaktik</a:t>
            </a:r>
          </a:p>
        </p:txBody>
      </p:sp>
      <p:sp>
        <p:nvSpPr>
          <p:cNvPr id="8" name="Content Placeholder 2"/>
          <p:cNvSpPr txBox="1">
            <a:spLocks/>
          </p:cNvSpPr>
          <p:nvPr/>
        </p:nvSpPr>
        <p:spPr>
          <a:xfrm>
            <a:off x="301752" y="1527048"/>
            <a:ext cx="8503920" cy="4572000"/>
          </a:xfrm>
          <a:prstGeom prst="rect">
            <a:avLst/>
          </a:prstGeom>
        </p:spPr>
        <p:txBody>
          <a:bodyPr>
            <a:normAutofit/>
          </a:bodyPr>
          <a:lstStyle/>
          <a:p>
            <a:pPr>
              <a:spcBef>
                <a:spcPct val="20000"/>
              </a:spcBef>
            </a:pPr>
            <a:endParaRPr kumimoji="0" lang="bg-BG" sz="3200" b="0" i="0" u="none" strike="noStrike" kern="0" cap="none" spc="0" normalizeH="0" baseline="0" noProof="0" dirty="0">
              <a:ln>
                <a:noFill/>
              </a:ln>
              <a:solidFill>
                <a:schemeClr val="tx1"/>
              </a:solidFill>
              <a:effectLst/>
              <a:uLnTx/>
              <a:uFillTx/>
              <a:latin typeface="+mn-lt"/>
              <a:ea typeface="+mn-ea"/>
              <a:cs typeface="+mn-cs"/>
            </a:endParaRPr>
          </a:p>
        </p:txBody>
      </p:sp>
      <p:sp>
        <p:nvSpPr>
          <p:cNvPr id="9" name="Rechteck 8"/>
          <p:cNvSpPr/>
          <p:nvPr/>
        </p:nvSpPr>
        <p:spPr>
          <a:xfrm>
            <a:off x="1061545" y="1970038"/>
            <a:ext cx="6989378" cy="3477875"/>
          </a:xfrm>
          <a:prstGeom prst="rect">
            <a:avLst/>
          </a:prstGeom>
        </p:spPr>
        <p:txBody>
          <a:bodyPr wrap="square">
            <a:spAutoFit/>
          </a:bodyPr>
          <a:lstStyle/>
          <a:p>
            <a:pPr marL="0" indent="0">
              <a:buNone/>
            </a:pPr>
            <a:r>
              <a:rPr lang="de-DE" sz="2200" b="1" dirty="0" smtClean="0">
                <a:solidFill>
                  <a:schemeClr val="tx1"/>
                </a:solidFill>
              </a:rPr>
              <a:t>Definition:</a:t>
            </a:r>
          </a:p>
          <a:p>
            <a:pPr marL="0" indent="0">
              <a:buNone/>
            </a:pPr>
            <a:endParaRPr lang="de-DE" sz="2200" dirty="0" smtClean="0">
              <a:solidFill>
                <a:schemeClr val="tx1"/>
              </a:solidFill>
            </a:endParaRPr>
          </a:p>
          <a:p>
            <a:pPr marL="0" indent="0">
              <a:buNone/>
            </a:pPr>
            <a:r>
              <a:rPr lang="en-US" sz="2200" dirty="0" smtClean="0">
                <a:solidFill>
                  <a:schemeClr val="tx1"/>
                </a:solidFill>
              </a:rPr>
              <a:t>Organizational ability means to be able to schedule and organize appointments and processes so that one's own workforce is used as optimally as possible. It means setting priorities and filtering out the most important things and doing them first.</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2200" dirty="0" smtClean="0">
                <a:solidFill>
                  <a:schemeClr val="tx1"/>
                </a:solidFill>
              </a:rPr>
              <a:t>Organizational ability characterizes efficient and structured work.</a:t>
            </a:r>
            <a:endParaRPr lang="bg-BG" sz="2200" dirty="0">
              <a:solidFill>
                <a:schemeClr val="tx1"/>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7"/>
          <p:cNvSpPr txBox="1">
            <a:spLocks noChangeArrowheads="1"/>
          </p:cNvSpPr>
          <p:nvPr/>
        </p:nvSpPr>
        <p:spPr bwMode="auto">
          <a:xfrm>
            <a:off x="919553" y="1900347"/>
            <a:ext cx="7772400" cy="5800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600">
                <a:solidFill>
                  <a:schemeClr val="bg1"/>
                </a:solidFill>
                <a:latin typeface="Arial" charset="0"/>
              </a:defRPr>
            </a:lvl1pPr>
            <a:lvl2pPr marL="742950" indent="-285750" eaLnBrk="0" hangingPunct="0">
              <a:defRPr sz="1600">
                <a:solidFill>
                  <a:schemeClr val="bg1"/>
                </a:solidFill>
                <a:latin typeface="Arial" charset="0"/>
              </a:defRPr>
            </a:lvl2pPr>
            <a:lvl3pPr marL="1143000" indent="-228600" eaLnBrk="0" hangingPunct="0">
              <a:defRPr sz="1600">
                <a:solidFill>
                  <a:schemeClr val="bg1"/>
                </a:solidFill>
                <a:latin typeface="Arial" charset="0"/>
              </a:defRPr>
            </a:lvl3pPr>
            <a:lvl4pPr marL="1600200" indent="-228600" eaLnBrk="0" hangingPunct="0">
              <a:defRPr sz="1600">
                <a:solidFill>
                  <a:schemeClr val="bg1"/>
                </a:solidFill>
                <a:latin typeface="Arial" charset="0"/>
              </a:defRPr>
            </a:lvl4pPr>
            <a:lvl5pPr marL="2057400" indent="-228600" eaLnBrk="0" hangingPunct="0">
              <a:defRPr sz="1600">
                <a:solidFill>
                  <a:schemeClr val="bg1"/>
                </a:solidFill>
                <a:latin typeface="Arial" charset="0"/>
              </a:defRPr>
            </a:lvl5pPr>
            <a:lvl6pPr marL="2514600" indent="-228600" eaLnBrk="0" fontAlgn="base" hangingPunct="0">
              <a:spcBef>
                <a:spcPct val="0"/>
              </a:spcBef>
              <a:spcAft>
                <a:spcPct val="0"/>
              </a:spcAft>
              <a:defRPr sz="1600">
                <a:solidFill>
                  <a:schemeClr val="bg1"/>
                </a:solidFill>
                <a:latin typeface="Arial" charset="0"/>
              </a:defRPr>
            </a:lvl6pPr>
            <a:lvl7pPr marL="2971800" indent="-228600" eaLnBrk="0" fontAlgn="base" hangingPunct="0">
              <a:spcBef>
                <a:spcPct val="0"/>
              </a:spcBef>
              <a:spcAft>
                <a:spcPct val="0"/>
              </a:spcAft>
              <a:defRPr sz="1600">
                <a:solidFill>
                  <a:schemeClr val="bg1"/>
                </a:solidFill>
                <a:latin typeface="Arial" charset="0"/>
              </a:defRPr>
            </a:lvl7pPr>
            <a:lvl8pPr marL="3429000" indent="-228600" eaLnBrk="0" fontAlgn="base" hangingPunct="0">
              <a:spcBef>
                <a:spcPct val="0"/>
              </a:spcBef>
              <a:spcAft>
                <a:spcPct val="0"/>
              </a:spcAft>
              <a:defRPr sz="1600">
                <a:solidFill>
                  <a:schemeClr val="bg1"/>
                </a:solidFill>
                <a:latin typeface="Arial" charset="0"/>
              </a:defRPr>
            </a:lvl8pPr>
            <a:lvl9pPr marL="3886200" indent="-228600" eaLnBrk="0" fontAlgn="base" hangingPunct="0">
              <a:spcBef>
                <a:spcPct val="0"/>
              </a:spcBef>
              <a:spcAft>
                <a:spcPct val="0"/>
              </a:spcAft>
              <a:defRPr sz="1600">
                <a:solidFill>
                  <a:schemeClr val="bg1"/>
                </a:solidFill>
                <a:latin typeface="Arial" charset="0"/>
              </a:defRPr>
            </a:lvl9pPr>
          </a:lstStyle>
          <a:p>
            <a:r>
              <a:rPr lang="en-US" sz="2400" b="1" dirty="0" smtClean="0">
                <a:solidFill>
                  <a:schemeClr val="tx1"/>
                </a:solidFill>
              </a:rPr>
              <a:t>Important aspects of organizational skills</a:t>
            </a:r>
            <a:endParaRPr lang="de-DE" sz="2400" b="1" dirty="0">
              <a:solidFill>
                <a:schemeClr val="tx1"/>
              </a:solidFill>
            </a:endParaRPr>
          </a:p>
        </p:txBody>
      </p:sp>
      <p:sp>
        <p:nvSpPr>
          <p:cNvPr id="3" name="Rectangle 10"/>
          <p:cNvSpPr txBox="1">
            <a:spLocks noChangeArrowheads="1"/>
          </p:cNvSpPr>
          <p:nvPr/>
        </p:nvSpPr>
        <p:spPr bwMode="auto">
          <a:xfrm>
            <a:off x="242888" y="188913"/>
            <a:ext cx="5862637"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24" tIns="45712" rIns="91424" bIns="45712" numCol="1" anchor="ctr" anchorCtr="0" compatLnSpc="1">
            <a:prstTxWarp prst="textNoShape">
              <a:avLst/>
            </a:prstTxWarp>
          </a:bodyPr>
          <a:lstStyle>
            <a:lvl1pPr algn="l" rtl="0" eaLnBrk="1" fontAlgn="base" hangingPunct="1">
              <a:spcBef>
                <a:spcPct val="0"/>
              </a:spcBef>
              <a:spcAft>
                <a:spcPct val="0"/>
              </a:spcAft>
              <a:defRPr sz="2100" b="1" baseline="0">
                <a:solidFill>
                  <a:schemeClr val="bg1"/>
                </a:solidFill>
                <a:latin typeface="+mj-lt"/>
                <a:ea typeface="+mj-ea"/>
                <a:cs typeface="+mj-cs"/>
              </a:defRPr>
            </a:lvl1pPr>
            <a:lvl2pPr algn="l" rtl="0" eaLnBrk="1" fontAlgn="base" hangingPunct="1">
              <a:spcBef>
                <a:spcPct val="0"/>
              </a:spcBef>
              <a:spcAft>
                <a:spcPct val="0"/>
              </a:spcAft>
              <a:defRPr sz="2100" b="1">
                <a:solidFill>
                  <a:schemeClr val="bg1"/>
                </a:solidFill>
                <a:latin typeface="Arial" pitchFamily="34" charset="0"/>
              </a:defRPr>
            </a:lvl2pPr>
            <a:lvl3pPr algn="l" rtl="0" eaLnBrk="1" fontAlgn="base" hangingPunct="1">
              <a:spcBef>
                <a:spcPct val="0"/>
              </a:spcBef>
              <a:spcAft>
                <a:spcPct val="0"/>
              </a:spcAft>
              <a:defRPr sz="2100" b="1">
                <a:solidFill>
                  <a:schemeClr val="bg1"/>
                </a:solidFill>
                <a:latin typeface="Arial" pitchFamily="34" charset="0"/>
              </a:defRPr>
            </a:lvl3pPr>
            <a:lvl4pPr algn="l" rtl="0" eaLnBrk="1" fontAlgn="base" hangingPunct="1">
              <a:spcBef>
                <a:spcPct val="0"/>
              </a:spcBef>
              <a:spcAft>
                <a:spcPct val="0"/>
              </a:spcAft>
              <a:defRPr sz="2100" b="1">
                <a:solidFill>
                  <a:schemeClr val="bg1"/>
                </a:solidFill>
                <a:latin typeface="Arial" pitchFamily="34" charset="0"/>
              </a:defRPr>
            </a:lvl4pPr>
            <a:lvl5pPr algn="l" rtl="0" eaLnBrk="1" fontAlgn="base" hangingPunct="1">
              <a:spcBef>
                <a:spcPct val="0"/>
              </a:spcBef>
              <a:spcAft>
                <a:spcPct val="0"/>
              </a:spcAft>
              <a:defRPr sz="2100" b="1">
                <a:solidFill>
                  <a:schemeClr val="bg1"/>
                </a:solidFill>
                <a:latin typeface="Arial" pitchFamily="34" charset="0"/>
              </a:defRPr>
            </a:lvl5pPr>
            <a:lvl6pPr marL="457200" algn="l" rtl="0" eaLnBrk="1" fontAlgn="base" hangingPunct="1">
              <a:spcBef>
                <a:spcPct val="0"/>
              </a:spcBef>
              <a:spcAft>
                <a:spcPct val="0"/>
              </a:spcAft>
              <a:defRPr sz="2100" b="1">
                <a:solidFill>
                  <a:schemeClr val="bg1"/>
                </a:solidFill>
                <a:latin typeface="Arial" pitchFamily="34" charset="0"/>
              </a:defRPr>
            </a:lvl6pPr>
            <a:lvl7pPr marL="914400" algn="l" rtl="0" eaLnBrk="1" fontAlgn="base" hangingPunct="1">
              <a:spcBef>
                <a:spcPct val="0"/>
              </a:spcBef>
              <a:spcAft>
                <a:spcPct val="0"/>
              </a:spcAft>
              <a:defRPr sz="2100" b="1">
                <a:solidFill>
                  <a:schemeClr val="bg1"/>
                </a:solidFill>
                <a:latin typeface="Arial" pitchFamily="34" charset="0"/>
              </a:defRPr>
            </a:lvl7pPr>
            <a:lvl8pPr marL="1371600" algn="l" rtl="0" eaLnBrk="1" fontAlgn="base" hangingPunct="1">
              <a:spcBef>
                <a:spcPct val="0"/>
              </a:spcBef>
              <a:spcAft>
                <a:spcPct val="0"/>
              </a:spcAft>
              <a:defRPr sz="2100" b="1">
                <a:solidFill>
                  <a:schemeClr val="bg1"/>
                </a:solidFill>
                <a:latin typeface="Arial" pitchFamily="34" charset="0"/>
              </a:defRPr>
            </a:lvl8pPr>
            <a:lvl9pPr marL="1828800" algn="l" rtl="0" eaLnBrk="1" fontAlgn="base" hangingPunct="1">
              <a:spcBef>
                <a:spcPct val="0"/>
              </a:spcBef>
              <a:spcAft>
                <a:spcPct val="0"/>
              </a:spcAft>
              <a:defRPr sz="2100" b="1">
                <a:solidFill>
                  <a:schemeClr val="bg1"/>
                </a:solidFill>
                <a:latin typeface="Arial" pitchFamily="34" charset="0"/>
              </a:defRPr>
            </a:lvl9pPr>
          </a:lstStyle>
          <a:p>
            <a:r>
              <a:rPr lang="de-DE" kern="0" dirty="0" smtClean="0">
                <a:solidFill>
                  <a:schemeClr val="tx1"/>
                </a:solidFill>
              </a:rPr>
              <a:t>Institut für Bildung, Beruf und Technik</a:t>
            </a:r>
            <a:br>
              <a:rPr lang="de-DE" kern="0" dirty="0" smtClean="0">
                <a:solidFill>
                  <a:schemeClr val="tx1"/>
                </a:solidFill>
              </a:rPr>
            </a:br>
            <a:r>
              <a:rPr lang="de-DE" kern="0" dirty="0" smtClean="0">
                <a:solidFill>
                  <a:schemeClr val="tx1"/>
                </a:solidFill>
              </a:rPr>
              <a:t>Abteilung: Technik und ihre Didaktik</a:t>
            </a:r>
          </a:p>
        </p:txBody>
      </p:sp>
      <p:sp>
        <p:nvSpPr>
          <p:cNvPr id="4" name="Rectangle 3"/>
          <p:cNvSpPr>
            <a:spLocks noChangeArrowheads="1"/>
          </p:cNvSpPr>
          <p:nvPr/>
        </p:nvSpPr>
        <p:spPr bwMode="auto">
          <a:xfrm>
            <a:off x="966952" y="2812814"/>
            <a:ext cx="5213131" cy="19389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342900" indent="-342900">
              <a:buFont typeface="+mj-lt"/>
              <a:buAutoNum type="arabicPeriod"/>
            </a:pPr>
            <a:r>
              <a:rPr lang="en-US" sz="2400" dirty="0" smtClean="0">
                <a:solidFill>
                  <a:schemeClr val="tx1"/>
                </a:solidFill>
              </a:rPr>
              <a:t>Good time management</a:t>
            </a:r>
          </a:p>
          <a:p>
            <a:pPr marL="342900" indent="-342900">
              <a:buFont typeface="+mj-lt"/>
              <a:buAutoNum type="arabicPeriod"/>
            </a:pPr>
            <a:r>
              <a:rPr lang="en-US" sz="2400" dirty="0" smtClean="0">
                <a:solidFill>
                  <a:schemeClr val="tx1"/>
                </a:solidFill>
              </a:rPr>
              <a:t>An effective schedule</a:t>
            </a:r>
          </a:p>
          <a:p>
            <a:pPr marL="342900" indent="-342900">
              <a:buFont typeface="+mj-lt"/>
              <a:buAutoNum type="arabicPeriod"/>
            </a:pPr>
            <a:r>
              <a:rPr lang="en-US" sz="2400" dirty="0" smtClean="0">
                <a:solidFill>
                  <a:schemeClr val="tx1"/>
                </a:solidFill>
              </a:rPr>
              <a:t>Identification of relevant aspects</a:t>
            </a:r>
          </a:p>
          <a:p>
            <a:pPr marL="342900" indent="-342900">
              <a:buFont typeface="+mj-lt"/>
              <a:buAutoNum type="arabicPeriod"/>
            </a:pPr>
            <a:r>
              <a:rPr lang="en-US" sz="2400" dirty="0" smtClean="0">
                <a:solidFill>
                  <a:schemeClr val="tx1"/>
                </a:solidFill>
              </a:rPr>
              <a:t>Set priorities</a:t>
            </a:r>
          </a:p>
          <a:p>
            <a:pPr marL="342900" indent="-342900">
              <a:buFont typeface="+mj-lt"/>
              <a:buAutoNum type="arabicPeriod"/>
            </a:pPr>
            <a:r>
              <a:rPr lang="en-US" sz="2400" dirty="0" smtClean="0">
                <a:solidFill>
                  <a:schemeClr val="tx1"/>
                </a:solidFill>
              </a:rPr>
              <a:t>Task coordination</a:t>
            </a:r>
            <a:endParaRPr lang="de-DE" sz="2200" dirty="0" smtClean="0">
              <a:solidFill>
                <a:schemeClr val="tx1"/>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7"/>
          <p:cNvSpPr txBox="1">
            <a:spLocks noChangeArrowheads="1"/>
          </p:cNvSpPr>
          <p:nvPr/>
        </p:nvSpPr>
        <p:spPr bwMode="auto">
          <a:xfrm>
            <a:off x="751387" y="1690139"/>
            <a:ext cx="7772400" cy="5170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600">
                <a:solidFill>
                  <a:schemeClr val="bg1"/>
                </a:solidFill>
                <a:latin typeface="Arial" charset="0"/>
              </a:defRPr>
            </a:lvl1pPr>
            <a:lvl2pPr marL="742950" indent="-285750" eaLnBrk="0" hangingPunct="0">
              <a:defRPr sz="1600">
                <a:solidFill>
                  <a:schemeClr val="bg1"/>
                </a:solidFill>
                <a:latin typeface="Arial" charset="0"/>
              </a:defRPr>
            </a:lvl2pPr>
            <a:lvl3pPr marL="1143000" indent="-228600" eaLnBrk="0" hangingPunct="0">
              <a:defRPr sz="1600">
                <a:solidFill>
                  <a:schemeClr val="bg1"/>
                </a:solidFill>
                <a:latin typeface="Arial" charset="0"/>
              </a:defRPr>
            </a:lvl3pPr>
            <a:lvl4pPr marL="1600200" indent="-228600" eaLnBrk="0" hangingPunct="0">
              <a:defRPr sz="1600">
                <a:solidFill>
                  <a:schemeClr val="bg1"/>
                </a:solidFill>
                <a:latin typeface="Arial" charset="0"/>
              </a:defRPr>
            </a:lvl4pPr>
            <a:lvl5pPr marL="2057400" indent="-228600" eaLnBrk="0" hangingPunct="0">
              <a:defRPr sz="1600">
                <a:solidFill>
                  <a:schemeClr val="bg1"/>
                </a:solidFill>
                <a:latin typeface="Arial" charset="0"/>
              </a:defRPr>
            </a:lvl5pPr>
            <a:lvl6pPr marL="2514600" indent="-228600" eaLnBrk="0" fontAlgn="base" hangingPunct="0">
              <a:spcBef>
                <a:spcPct val="0"/>
              </a:spcBef>
              <a:spcAft>
                <a:spcPct val="0"/>
              </a:spcAft>
              <a:defRPr sz="1600">
                <a:solidFill>
                  <a:schemeClr val="bg1"/>
                </a:solidFill>
                <a:latin typeface="Arial" charset="0"/>
              </a:defRPr>
            </a:lvl6pPr>
            <a:lvl7pPr marL="2971800" indent="-228600" eaLnBrk="0" fontAlgn="base" hangingPunct="0">
              <a:spcBef>
                <a:spcPct val="0"/>
              </a:spcBef>
              <a:spcAft>
                <a:spcPct val="0"/>
              </a:spcAft>
              <a:defRPr sz="1600">
                <a:solidFill>
                  <a:schemeClr val="bg1"/>
                </a:solidFill>
                <a:latin typeface="Arial" charset="0"/>
              </a:defRPr>
            </a:lvl7pPr>
            <a:lvl8pPr marL="3429000" indent="-228600" eaLnBrk="0" fontAlgn="base" hangingPunct="0">
              <a:spcBef>
                <a:spcPct val="0"/>
              </a:spcBef>
              <a:spcAft>
                <a:spcPct val="0"/>
              </a:spcAft>
              <a:defRPr sz="1600">
                <a:solidFill>
                  <a:schemeClr val="bg1"/>
                </a:solidFill>
                <a:latin typeface="Arial" charset="0"/>
              </a:defRPr>
            </a:lvl8pPr>
            <a:lvl9pPr marL="3886200" indent="-228600" eaLnBrk="0" fontAlgn="base" hangingPunct="0">
              <a:spcBef>
                <a:spcPct val="0"/>
              </a:spcBef>
              <a:spcAft>
                <a:spcPct val="0"/>
              </a:spcAft>
              <a:defRPr sz="1600">
                <a:solidFill>
                  <a:schemeClr val="bg1"/>
                </a:solidFill>
                <a:latin typeface="Arial" charset="0"/>
              </a:defRPr>
            </a:lvl9pPr>
          </a:lstStyle>
          <a:p>
            <a:r>
              <a:rPr lang="de-DE" sz="2400" b="1" dirty="0" smtClean="0">
                <a:solidFill>
                  <a:schemeClr val="tx1"/>
                </a:solidFill>
              </a:rPr>
              <a:t>Time </a:t>
            </a:r>
            <a:r>
              <a:rPr lang="de-DE" sz="2400" b="1" dirty="0" err="1" smtClean="0">
                <a:solidFill>
                  <a:schemeClr val="tx1"/>
                </a:solidFill>
              </a:rPr>
              <a:t>management</a:t>
            </a:r>
            <a:endParaRPr lang="de-DE" sz="2400" dirty="0">
              <a:solidFill>
                <a:schemeClr val="tx1"/>
              </a:solidFill>
            </a:endParaRPr>
          </a:p>
        </p:txBody>
      </p:sp>
      <p:sp>
        <p:nvSpPr>
          <p:cNvPr id="3" name="Rectangle 10"/>
          <p:cNvSpPr txBox="1">
            <a:spLocks noChangeArrowheads="1"/>
          </p:cNvSpPr>
          <p:nvPr/>
        </p:nvSpPr>
        <p:spPr bwMode="auto">
          <a:xfrm>
            <a:off x="242888" y="188913"/>
            <a:ext cx="5862637"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24" tIns="45712" rIns="91424" bIns="45712" numCol="1" anchor="ctr" anchorCtr="0" compatLnSpc="1">
            <a:prstTxWarp prst="textNoShape">
              <a:avLst/>
            </a:prstTxWarp>
          </a:bodyPr>
          <a:lstStyle>
            <a:lvl1pPr algn="l" rtl="0" eaLnBrk="1" fontAlgn="base" hangingPunct="1">
              <a:spcBef>
                <a:spcPct val="0"/>
              </a:spcBef>
              <a:spcAft>
                <a:spcPct val="0"/>
              </a:spcAft>
              <a:defRPr sz="2100" b="1" baseline="0">
                <a:solidFill>
                  <a:schemeClr val="bg1"/>
                </a:solidFill>
                <a:latin typeface="+mj-lt"/>
                <a:ea typeface="+mj-ea"/>
                <a:cs typeface="+mj-cs"/>
              </a:defRPr>
            </a:lvl1pPr>
            <a:lvl2pPr algn="l" rtl="0" eaLnBrk="1" fontAlgn="base" hangingPunct="1">
              <a:spcBef>
                <a:spcPct val="0"/>
              </a:spcBef>
              <a:spcAft>
                <a:spcPct val="0"/>
              </a:spcAft>
              <a:defRPr sz="2100" b="1">
                <a:solidFill>
                  <a:schemeClr val="bg1"/>
                </a:solidFill>
                <a:latin typeface="Arial" pitchFamily="34" charset="0"/>
              </a:defRPr>
            </a:lvl2pPr>
            <a:lvl3pPr algn="l" rtl="0" eaLnBrk="1" fontAlgn="base" hangingPunct="1">
              <a:spcBef>
                <a:spcPct val="0"/>
              </a:spcBef>
              <a:spcAft>
                <a:spcPct val="0"/>
              </a:spcAft>
              <a:defRPr sz="2100" b="1">
                <a:solidFill>
                  <a:schemeClr val="bg1"/>
                </a:solidFill>
                <a:latin typeface="Arial" pitchFamily="34" charset="0"/>
              </a:defRPr>
            </a:lvl3pPr>
            <a:lvl4pPr algn="l" rtl="0" eaLnBrk="1" fontAlgn="base" hangingPunct="1">
              <a:spcBef>
                <a:spcPct val="0"/>
              </a:spcBef>
              <a:spcAft>
                <a:spcPct val="0"/>
              </a:spcAft>
              <a:defRPr sz="2100" b="1">
                <a:solidFill>
                  <a:schemeClr val="bg1"/>
                </a:solidFill>
                <a:latin typeface="Arial" pitchFamily="34" charset="0"/>
              </a:defRPr>
            </a:lvl4pPr>
            <a:lvl5pPr algn="l" rtl="0" eaLnBrk="1" fontAlgn="base" hangingPunct="1">
              <a:spcBef>
                <a:spcPct val="0"/>
              </a:spcBef>
              <a:spcAft>
                <a:spcPct val="0"/>
              </a:spcAft>
              <a:defRPr sz="2100" b="1">
                <a:solidFill>
                  <a:schemeClr val="bg1"/>
                </a:solidFill>
                <a:latin typeface="Arial" pitchFamily="34" charset="0"/>
              </a:defRPr>
            </a:lvl5pPr>
            <a:lvl6pPr marL="457200" algn="l" rtl="0" eaLnBrk="1" fontAlgn="base" hangingPunct="1">
              <a:spcBef>
                <a:spcPct val="0"/>
              </a:spcBef>
              <a:spcAft>
                <a:spcPct val="0"/>
              </a:spcAft>
              <a:defRPr sz="2100" b="1">
                <a:solidFill>
                  <a:schemeClr val="bg1"/>
                </a:solidFill>
                <a:latin typeface="Arial" pitchFamily="34" charset="0"/>
              </a:defRPr>
            </a:lvl6pPr>
            <a:lvl7pPr marL="914400" algn="l" rtl="0" eaLnBrk="1" fontAlgn="base" hangingPunct="1">
              <a:spcBef>
                <a:spcPct val="0"/>
              </a:spcBef>
              <a:spcAft>
                <a:spcPct val="0"/>
              </a:spcAft>
              <a:defRPr sz="2100" b="1">
                <a:solidFill>
                  <a:schemeClr val="bg1"/>
                </a:solidFill>
                <a:latin typeface="Arial" pitchFamily="34" charset="0"/>
              </a:defRPr>
            </a:lvl7pPr>
            <a:lvl8pPr marL="1371600" algn="l" rtl="0" eaLnBrk="1" fontAlgn="base" hangingPunct="1">
              <a:spcBef>
                <a:spcPct val="0"/>
              </a:spcBef>
              <a:spcAft>
                <a:spcPct val="0"/>
              </a:spcAft>
              <a:defRPr sz="2100" b="1">
                <a:solidFill>
                  <a:schemeClr val="bg1"/>
                </a:solidFill>
                <a:latin typeface="Arial" pitchFamily="34" charset="0"/>
              </a:defRPr>
            </a:lvl8pPr>
            <a:lvl9pPr marL="1828800" algn="l" rtl="0" eaLnBrk="1" fontAlgn="base" hangingPunct="1">
              <a:spcBef>
                <a:spcPct val="0"/>
              </a:spcBef>
              <a:spcAft>
                <a:spcPct val="0"/>
              </a:spcAft>
              <a:defRPr sz="2100" b="1">
                <a:solidFill>
                  <a:schemeClr val="bg1"/>
                </a:solidFill>
                <a:latin typeface="Arial" pitchFamily="34" charset="0"/>
              </a:defRPr>
            </a:lvl9pPr>
          </a:lstStyle>
          <a:p>
            <a:r>
              <a:rPr lang="de-DE" kern="0" dirty="0" smtClean="0">
                <a:solidFill>
                  <a:schemeClr val="tx1"/>
                </a:solidFill>
              </a:rPr>
              <a:t>Institut für Bildung, Beruf und Technik</a:t>
            </a:r>
            <a:br>
              <a:rPr lang="de-DE" kern="0" dirty="0" smtClean="0">
                <a:solidFill>
                  <a:schemeClr val="tx1"/>
                </a:solidFill>
              </a:rPr>
            </a:br>
            <a:r>
              <a:rPr lang="de-DE" kern="0" dirty="0" smtClean="0">
                <a:solidFill>
                  <a:schemeClr val="tx1"/>
                </a:solidFill>
              </a:rPr>
              <a:t>Abteilung: Technik und ihre Didaktik</a:t>
            </a:r>
          </a:p>
        </p:txBody>
      </p:sp>
      <p:sp>
        <p:nvSpPr>
          <p:cNvPr id="4" name="Rectangle 3"/>
          <p:cNvSpPr>
            <a:spLocks noChangeArrowheads="1"/>
          </p:cNvSpPr>
          <p:nvPr/>
        </p:nvSpPr>
        <p:spPr bwMode="auto">
          <a:xfrm>
            <a:off x="828780" y="2396358"/>
            <a:ext cx="6612544" cy="1938992"/>
          </a:xfrm>
          <a:prstGeom prst="rect">
            <a:avLst/>
          </a:prstGeom>
          <a:solidFill>
            <a:srgbClr val="FFFFCC"/>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en-US" sz="2400" dirty="0" smtClean="0">
                <a:solidFill>
                  <a:schemeClr val="tx1"/>
                </a:solidFill>
              </a:rPr>
              <a:t>Time management is an act or process of planning and exercising a conscious control over the amount of time needed for specific activities and/or to increase effectiveness, efficiency or productivity.</a:t>
            </a:r>
            <a:endParaRPr lang="bg-BG" sz="2400" dirty="0">
              <a:solidFill>
                <a:schemeClr val="tx1"/>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7"/>
          <p:cNvSpPr txBox="1">
            <a:spLocks noChangeArrowheads="1"/>
          </p:cNvSpPr>
          <p:nvPr/>
        </p:nvSpPr>
        <p:spPr bwMode="auto">
          <a:xfrm>
            <a:off x="330974" y="1458913"/>
            <a:ext cx="7772400" cy="6746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600">
                <a:solidFill>
                  <a:schemeClr val="bg1"/>
                </a:solidFill>
                <a:latin typeface="Arial" charset="0"/>
              </a:defRPr>
            </a:lvl1pPr>
            <a:lvl2pPr marL="742950" indent="-285750" eaLnBrk="0" hangingPunct="0">
              <a:defRPr sz="1600">
                <a:solidFill>
                  <a:schemeClr val="bg1"/>
                </a:solidFill>
                <a:latin typeface="Arial" charset="0"/>
              </a:defRPr>
            </a:lvl2pPr>
            <a:lvl3pPr marL="1143000" indent="-228600" eaLnBrk="0" hangingPunct="0">
              <a:defRPr sz="1600">
                <a:solidFill>
                  <a:schemeClr val="bg1"/>
                </a:solidFill>
                <a:latin typeface="Arial" charset="0"/>
              </a:defRPr>
            </a:lvl3pPr>
            <a:lvl4pPr marL="1600200" indent="-228600" eaLnBrk="0" hangingPunct="0">
              <a:defRPr sz="1600">
                <a:solidFill>
                  <a:schemeClr val="bg1"/>
                </a:solidFill>
                <a:latin typeface="Arial" charset="0"/>
              </a:defRPr>
            </a:lvl4pPr>
            <a:lvl5pPr marL="2057400" indent="-228600" eaLnBrk="0" hangingPunct="0">
              <a:defRPr sz="1600">
                <a:solidFill>
                  <a:schemeClr val="bg1"/>
                </a:solidFill>
                <a:latin typeface="Arial" charset="0"/>
              </a:defRPr>
            </a:lvl5pPr>
            <a:lvl6pPr marL="2514600" indent="-228600" eaLnBrk="0" fontAlgn="base" hangingPunct="0">
              <a:spcBef>
                <a:spcPct val="0"/>
              </a:spcBef>
              <a:spcAft>
                <a:spcPct val="0"/>
              </a:spcAft>
              <a:defRPr sz="1600">
                <a:solidFill>
                  <a:schemeClr val="bg1"/>
                </a:solidFill>
                <a:latin typeface="Arial" charset="0"/>
              </a:defRPr>
            </a:lvl6pPr>
            <a:lvl7pPr marL="2971800" indent="-228600" eaLnBrk="0" fontAlgn="base" hangingPunct="0">
              <a:spcBef>
                <a:spcPct val="0"/>
              </a:spcBef>
              <a:spcAft>
                <a:spcPct val="0"/>
              </a:spcAft>
              <a:defRPr sz="1600">
                <a:solidFill>
                  <a:schemeClr val="bg1"/>
                </a:solidFill>
                <a:latin typeface="Arial" charset="0"/>
              </a:defRPr>
            </a:lvl7pPr>
            <a:lvl8pPr marL="3429000" indent="-228600" eaLnBrk="0" fontAlgn="base" hangingPunct="0">
              <a:spcBef>
                <a:spcPct val="0"/>
              </a:spcBef>
              <a:spcAft>
                <a:spcPct val="0"/>
              </a:spcAft>
              <a:defRPr sz="1600">
                <a:solidFill>
                  <a:schemeClr val="bg1"/>
                </a:solidFill>
                <a:latin typeface="Arial" charset="0"/>
              </a:defRPr>
            </a:lvl8pPr>
            <a:lvl9pPr marL="3886200" indent="-228600" eaLnBrk="0" fontAlgn="base" hangingPunct="0">
              <a:spcBef>
                <a:spcPct val="0"/>
              </a:spcBef>
              <a:spcAft>
                <a:spcPct val="0"/>
              </a:spcAft>
              <a:defRPr sz="1600">
                <a:solidFill>
                  <a:schemeClr val="bg1"/>
                </a:solidFill>
                <a:latin typeface="Arial" charset="0"/>
              </a:defRPr>
            </a:lvl9pPr>
          </a:lstStyle>
          <a:p>
            <a:r>
              <a:rPr lang="en-US" sz="2400" b="1" dirty="0" smtClean="0">
                <a:solidFill>
                  <a:schemeClr val="tx1"/>
                </a:solidFill>
              </a:rPr>
              <a:t>Time management in the consultation of VO</a:t>
            </a:r>
            <a:endParaRPr lang="de-DE" sz="2400" b="1" dirty="0">
              <a:solidFill>
                <a:schemeClr val="tx1"/>
              </a:solidFill>
            </a:endParaRPr>
          </a:p>
        </p:txBody>
      </p:sp>
      <p:sp>
        <p:nvSpPr>
          <p:cNvPr id="3" name="Rectangle 10"/>
          <p:cNvSpPr txBox="1">
            <a:spLocks noChangeArrowheads="1"/>
          </p:cNvSpPr>
          <p:nvPr/>
        </p:nvSpPr>
        <p:spPr bwMode="auto">
          <a:xfrm>
            <a:off x="242888" y="188913"/>
            <a:ext cx="5862637"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24" tIns="45712" rIns="91424" bIns="45712" numCol="1" anchor="ctr" anchorCtr="0" compatLnSpc="1">
            <a:prstTxWarp prst="textNoShape">
              <a:avLst/>
            </a:prstTxWarp>
          </a:bodyPr>
          <a:lstStyle>
            <a:lvl1pPr algn="l" rtl="0" eaLnBrk="1" fontAlgn="base" hangingPunct="1">
              <a:spcBef>
                <a:spcPct val="0"/>
              </a:spcBef>
              <a:spcAft>
                <a:spcPct val="0"/>
              </a:spcAft>
              <a:defRPr sz="2100" b="1" baseline="0">
                <a:solidFill>
                  <a:schemeClr val="bg1"/>
                </a:solidFill>
                <a:latin typeface="+mj-lt"/>
                <a:ea typeface="+mj-ea"/>
                <a:cs typeface="+mj-cs"/>
              </a:defRPr>
            </a:lvl1pPr>
            <a:lvl2pPr algn="l" rtl="0" eaLnBrk="1" fontAlgn="base" hangingPunct="1">
              <a:spcBef>
                <a:spcPct val="0"/>
              </a:spcBef>
              <a:spcAft>
                <a:spcPct val="0"/>
              </a:spcAft>
              <a:defRPr sz="2100" b="1">
                <a:solidFill>
                  <a:schemeClr val="bg1"/>
                </a:solidFill>
                <a:latin typeface="Arial" pitchFamily="34" charset="0"/>
              </a:defRPr>
            </a:lvl2pPr>
            <a:lvl3pPr algn="l" rtl="0" eaLnBrk="1" fontAlgn="base" hangingPunct="1">
              <a:spcBef>
                <a:spcPct val="0"/>
              </a:spcBef>
              <a:spcAft>
                <a:spcPct val="0"/>
              </a:spcAft>
              <a:defRPr sz="2100" b="1">
                <a:solidFill>
                  <a:schemeClr val="bg1"/>
                </a:solidFill>
                <a:latin typeface="Arial" pitchFamily="34" charset="0"/>
              </a:defRPr>
            </a:lvl3pPr>
            <a:lvl4pPr algn="l" rtl="0" eaLnBrk="1" fontAlgn="base" hangingPunct="1">
              <a:spcBef>
                <a:spcPct val="0"/>
              </a:spcBef>
              <a:spcAft>
                <a:spcPct val="0"/>
              </a:spcAft>
              <a:defRPr sz="2100" b="1">
                <a:solidFill>
                  <a:schemeClr val="bg1"/>
                </a:solidFill>
                <a:latin typeface="Arial" pitchFamily="34" charset="0"/>
              </a:defRPr>
            </a:lvl4pPr>
            <a:lvl5pPr algn="l" rtl="0" eaLnBrk="1" fontAlgn="base" hangingPunct="1">
              <a:spcBef>
                <a:spcPct val="0"/>
              </a:spcBef>
              <a:spcAft>
                <a:spcPct val="0"/>
              </a:spcAft>
              <a:defRPr sz="2100" b="1">
                <a:solidFill>
                  <a:schemeClr val="bg1"/>
                </a:solidFill>
                <a:latin typeface="Arial" pitchFamily="34" charset="0"/>
              </a:defRPr>
            </a:lvl5pPr>
            <a:lvl6pPr marL="457200" algn="l" rtl="0" eaLnBrk="1" fontAlgn="base" hangingPunct="1">
              <a:spcBef>
                <a:spcPct val="0"/>
              </a:spcBef>
              <a:spcAft>
                <a:spcPct val="0"/>
              </a:spcAft>
              <a:defRPr sz="2100" b="1">
                <a:solidFill>
                  <a:schemeClr val="bg1"/>
                </a:solidFill>
                <a:latin typeface="Arial" pitchFamily="34" charset="0"/>
              </a:defRPr>
            </a:lvl6pPr>
            <a:lvl7pPr marL="914400" algn="l" rtl="0" eaLnBrk="1" fontAlgn="base" hangingPunct="1">
              <a:spcBef>
                <a:spcPct val="0"/>
              </a:spcBef>
              <a:spcAft>
                <a:spcPct val="0"/>
              </a:spcAft>
              <a:defRPr sz="2100" b="1">
                <a:solidFill>
                  <a:schemeClr val="bg1"/>
                </a:solidFill>
                <a:latin typeface="Arial" pitchFamily="34" charset="0"/>
              </a:defRPr>
            </a:lvl7pPr>
            <a:lvl8pPr marL="1371600" algn="l" rtl="0" eaLnBrk="1" fontAlgn="base" hangingPunct="1">
              <a:spcBef>
                <a:spcPct val="0"/>
              </a:spcBef>
              <a:spcAft>
                <a:spcPct val="0"/>
              </a:spcAft>
              <a:defRPr sz="2100" b="1">
                <a:solidFill>
                  <a:schemeClr val="bg1"/>
                </a:solidFill>
                <a:latin typeface="Arial" pitchFamily="34" charset="0"/>
              </a:defRPr>
            </a:lvl8pPr>
            <a:lvl9pPr marL="1828800" algn="l" rtl="0" eaLnBrk="1" fontAlgn="base" hangingPunct="1">
              <a:spcBef>
                <a:spcPct val="0"/>
              </a:spcBef>
              <a:spcAft>
                <a:spcPct val="0"/>
              </a:spcAft>
              <a:defRPr sz="2100" b="1">
                <a:solidFill>
                  <a:schemeClr val="bg1"/>
                </a:solidFill>
                <a:latin typeface="Arial" pitchFamily="34" charset="0"/>
              </a:defRPr>
            </a:lvl9pPr>
          </a:lstStyle>
          <a:p>
            <a:r>
              <a:rPr lang="de-DE" kern="0" dirty="0" smtClean="0">
                <a:solidFill>
                  <a:schemeClr val="tx1"/>
                </a:solidFill>
              </a:rPr>
              <a:t>Institut für Bildung, Beruf und Technik</a:t>
            </a:r>
            <a:br>
              <a:rPr lang="de-DE" kern="0" dirty="0" smtClean="0">
                <a:solidFill>
                  <a:schemeClr val="tx1"/>
                </a:solidFill>
              </a:rPr>
            </a:br>
            <a:r>
              <a:rPr lang="de-DE" kern="0" dirty="0" smtClean="0">
                <a:solidFill>
                  <a:schemeClr val="tx1"/>
                </a:solidFill>
              </a:rPr>
              <a:t>Abteilung: Technik und ihre Didaktik</a:t>
            </a:r>
          </a:p>
        </p:txBody>
      </p:sp>
      <p:sp>
        <p:nvSpPr>
          <p:cNvPr id="5" name="Textfeld 4"/>
          <p:cNvSpPr txBox="1"/>
          <p:nvPr/>
        </p:nvSpPr>
        <p:spPr>
          <a:xfrm>
            <a:off x="441434" y="2091559"/>
            <a:ext cx="7924800" cy="3231654"/>
          </a:xfrm>
          <a:prstGeom prst="rect">
            <a:avLst/>
          </a:prstGeom>
          <a:noFill/>
        </p:spPr>
        <p:txBody>
          <a:bodyPr wrap="square" rtlCol="0">
            <a:spAutoFit/>
          </a:bodyPr>
          <a:lstStyle/>
          <a:p>
            <a:r>
              <a:rPr lang="en-US" sz="2400" b="1" dirty="0" smtClean="0">
                <a:solidFill>
                  <a:srgbClr val="FF0000"/>
                </a:solidFill>
              </a:rPr>
              <a:t>What needs to be considered</a:t>
            </a:r>
            <a:r>
              <a:rPr lang="de-DE" sz="2300" b="1" dirty="0" smtClean="0">
                <a:solidFill>
                  <a:srgbClr val="FF0000"/>
                </a:solidFill>
              </a:rPr>
              <a:t>?</a:t>
            </a:r>
          </a:p>
          <a:p>
            <a:pPr marL="342900" indent="-342900">
              <a:buFont typeface="+mj-lt"/>
              <a:buAutoNum type="arabicPeriod"/>
            </a:pPr>
            <a:r>
              <a:rPr lang="en-US" sz="2000" dirty="0" smtClean="0">
                <a:solidFill>
                  <a:schemeClr val="tx1"/>
                </a:solidFill>
              </a:rPr>
              <a:t>With whom does the consultation take place (target group)?</a:t>
            </a:r>
          </a:p>
          <a:p>
            <a:pPr marL="342900" indent="-342900">
              <a:buFont typeface="+mj-lt"/>
              <a:buAutoNum type="arabicPeriod"/>
            </a:pPr>
            <a:r>
              <a:rPr lang="en-US" sz="2000" dirty="0" smtClean="0">
                <a:solidFill>
                  <a:schemeClr val="tx1"/>
                </a:solidFill>
              </a:rPr>
              <a:t>How many people should be advised during which period?</a:t>
            </a:r>
          </a:p>
          <a:p>
            <a:pPr marL="342900" indent="-342900">
              <a:buFont typeface="+mj-lt"/>
              <a:buAutoNum type="arabicPeriod"/>
            </a:pPr>
            <a:r>
              <a:rPr lang="en-US" sz="2000" dirty="0" smtClean="0">
                <a:solidFill>
                  <a:schemeClr val="tx1"/>
                </a:solidFill>
              </a:rPr>
              <a:t>Is it only one consultation or several planned consultations?</a:t>
            </a:r>
          </a:p>
          <a:p>
            <a:pPr marL="342900" indent="-342900">
              <a:buFont typeface="+mj-lt"/>
              <a:buAutoNum type="arabicPeriod"/>
            </a:pPr>
            <a:r>
              <a:rPr lang="en-US" sz="2000" dirty="0" smtClean="0">
                <a:solidFill>
                  <a:schemeClr val="tx1"/>
                </a:solidFill>
              </a:rPr>
              <a:t>Which contents should be the subject of consultation?</a:t>
            </a:r>
          </a:p>
          <a:p>
            <a:pPr marL="342900" indent="-342900">
              <a:buFont typeface="+mj-lt"/>
              <a:buAutoNum type="arabicPeriod"/>
            </a:pPr>
            <a:r>
              <a:rPr lang="en-US" sz="2000" dirty="0" smtClean="0">
                <a:solidFill>
                  <a:schemeClr val="tx1"/>
                </a:solidFill>
              </a:rPr>
              <a:t>Does the consultation require a pre-and / or follow-up time?</a:t>
            </a:r>
          </a:p>
          <a:p>
            <a:pPr marL="342900" indent="-342900">
              <a:buFont typeface="+mj-lt"/>
              <a:buAutoNum type="arabicPeriod"/>
            </a:pPr>
            <a:r>
              <a:rPr lang="en-US" sz="2000" dirty="0" smtClean="0">
                <a:solidFill>
                  <a:schemeClr val="tx1"/>
                </a:solidFill>
              </a:rPr>
              <a:t>What knowledge (status quo) brings to the consultant with</a:t>
            </a:r>
            <a:r>
              <a:rPr lang="de-DE" sz="2000" dirty="0" smtClean="0">
                <a:solidFill>
                  <a:schemeClr val="tx1"/>
                </a:solidFill>
              </a:rPr>
              <a:t>?</a:t>
            </a:r>
          </a:p>
          <a:p>
            <a:pPr marL="342900" indent="-342900"/>
            <a:endParaRPr lang="de-DE" sz="2000" dirty="0" smtClean="0">
              <a:solidFill>
                <a:schemeClr val="tx1"/>
              </a:solidFill>
            </a:endParaRPr>
          </a:p>
          <a:p>
            <a:pPr marL="342900" indent="-342900"/>
            <a:r>
              <a:rPr lang="en-US" sz="2000" dirty="0" smtClean="0">
                <a:solidFill>
                  <a:schemeClr val="tx1"/>
                </a:solidFill>
              </a:rPr>
              <a:t>And in general it is important to think about when (at what time) the</a:t>
            </a:r>
          </a:p>
          <a:p>
            <a:pPr marL="342900" indent="-342900"/>
            <a:r>
              <a:rPr lang="en-US" sz="2000" dirty="0" smtClean="0">
                <a:solidFill>
                  <a:schemeClr val="tx1"/>
                </a:solidFill>
              </a:rPr>
              <a:t>consultation should take place!</a:t>
            </a:r>
            <a:r>
              <a:rPr lang="de-DE" sz="2000" dirty="0" smtClean="0">
                <a:solidFill>
                  <a:schemeClr val="tx1"/>
                </a:solidFill>
              </a:rPr>
              <a:t>!</a:t>
            </a:r>
            <a:endParaRPr lang="de-DE" sz="2000" dirty="0">
              <a:solidFill>
                <a:schemeClr val="tx1"/>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7"/>
          <p:cNvSpPr txBox="1">
            <a:spLocks noChangeArrowheads="1"/>
          </p:cNvSpPr>
          <p:nvPr/>
        </p:nvSpPr>
        <p:spPr bwMode="auto">
          <a:xfrm>
            <a:off x="877513" y="2226168"/>
            <a:ext cx="7772400" cy="6746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600">
                <a:solidFill>
                  <a:schemeClr val="bg1"/>
                </a:solidFill>
                <a:latin typeface="Arial" charset="0"/>
              </a:defRPr>
            </a:lvl1pPr>
            <a:lvl2pPr marL="742950" indent="-285750" eaLnBrk="0" hangingPunct="0">
              <a:defRPr sz="1600">
                <a:solidFill>
                  <a:schemeClr val="bg1"/>
                </a:solidFill>
                <a:latin typeface="Arial" charset="0"/>
              </a:defRPr>
            </a:lvl2pPr>
            <a:lvl3pPr marL="1143000" indent="-228600" eaLnBrk="0" hangingPunct="0">
              <a:defRPr sz="1600">
                <a:solidFill>
                  <a:schemeClr val="bg1"/>
                </a:solidFill>
                <a:latin typeface="Arial" charset="0"/>
              </a:defRPr>
            </a:lvl3pPr>
            <a:lvl4pPr marL="1600200" indent="-228600" eaLnBrk="0" hangingPunct="0">
              <a:defRPr sz="1600">
                <a:solidFill>
                  <a:schemeClr val="bg1"/>
                </a:solidFill>
                <a:latin typeface="Arial" charset="0"/>
              </a:defRPr>
            </a:lvl4pPr>
            <a:lvl5pPr marL="2057400" indent="-228600" eaLnBrk="0" hangingPunct="0">
              <a:defRPr sz="1600">
                <a:solidFill>
                  <a:schemeClr val="bg1"/>
                </a:solidFill>
                <a:latin typeface="Arial" charset="0"/>
              </a:defRPr>
            </a:lvl5pPr>
            <a:lvl6pPr marL="2514600" indent="-228600" eaLnBrk="0" fontAlgn="base" hangingPunct="0">
              <a:spcBef>
                <a:spcPct val="0"/>
              </a:spcBef>
              <a:spcAft>
                <a:spcPct val="0"/>
              </a:spcAft>
              <a:defRPr sz="1600">
                <a:solidFill>
                  <a:schemeClr val="bg1"/>
                </a:solidFill>
                <a:latin typeface="Arial" charset="0"/>
              </a:defRPr>
            </a:lvl6pPr>
            <a:lvl7pPr marL="2971800" indent="-228600" eaLnBrk="0" fontAlgn="base" hangingPunct="0">
              <a:spcBef>
                <a:spcPct val="0"/>
              </a:spcBef>
              <a:spcAft>
                <a:spcPct val="0"/>
              </a:spcAft>
              <a:defRPr sz="1600">
                <a:solidFill>
                  <a:schemeClr val="bg1"/>
                </a:solidFill>
                <a:latin typeface="Arial" charset="0"/>
              </a:defRPr>
            </a:lvl7pPr>
            <a:lvl8pPr marL="3429000" indent="-228600" eaLnBrk="0" fontAlgn="base" hangingPunct="0">
              <a:spcBef>
                <a:spcPct val="0"/>
              </a:spcBef>
              <a:spcAft>
                <a:spcPct val="0"/>
              </a:spcAft>
              <a:defRPr sz="1600">
                <a:solidFill>
                  <a:schemeClr val="bg1"/>
                </a:solidFill>
                <a:latin typeface="Arial" charset="0"/>
              </a:defRPr>
            </a:lvl8pPr>
            <a:lvl9pPr marL="3886200" indent="-228600" eaLnBrk="0" fontAlgn="base" hangingPunct="0">
              <a:spcBef>
                <a:spcPct val="0"/>
              </a:spcBef>
              <a:spcAft>
                <a:spcPct val="0"/>
              </a:spcAft>
              <a:defRPr sz="1600">
                <a:solidFill>
                  <a:schemeClr val="bg1"/>
                </a:solidFill>
                <a:latin typeface="Arial" charset="0"/>
              </a:defRPr>
            </a:lvl9pPr>
          </a:lstStyle>
          <a:p>
            <a:r>
              <a:rPr lang="de-DE" sz="2400" b="1" dirty="0" err="1" smtClean="0">
                <a:solidFill>
                  <a:schemeClr val="tx2"/>
                </a:solidFill>
              </a:rPr>
              <a:t>Scheduling</a:t>
            </a:r>
            <a:endParaRPr lang="de-DE" sz="2400" b="1" dirty="0">
              <a:solidFill>
                <a:schemeClr val="tx1"/>
              </a:solidFill>
            </a:endParaRPr>
          </a:p>
        </p:txBody>
      </p:sp>
      <p:sp>
        <p:nvSpPr>
          <p:cNvPr id="3" name="Rectangle 10"/>
          <p:cNvSpPr txBox="1">
            <a:spLocks noChangeArrowheads="1"/>
          </p:cNvSpPr>
          <p:nvPr/>
        </p:nvSpPr>
        <p:spPr bwMode="auto">
          <a:xfrm>
            <a:off x="242888" y="188913"/>
            <a:ext cx="5862637"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24" tIns="45712" rIns="91424" bIns="45712" numCol="1" anchor="ctr" anchorCtr="0" compatLnSpc="1">
            <a:prstTxWarp prst="textNoShape">
              <a:avLst/>
            </a:prstTxWarp>
          </a:bodyPr>
          <a:lstStyle>
            <a:lvl1pPr algn="l" rtl="0" eaLnBrk="1" fontAlgn="base" hangingPunct="1">
              <a:spcBef>
                <a:spcPct val="0"/>
              </a:spcBef>
              <a:spcAft>
                <a:spcPct val="0"/>
              </a:spcAft>
              <a:defRPr sz="2100" b="1" baseline="0">
                <a:solidFill>
                  <a:schemeClr val="bg1"/>
                </a:solidFill>
                <a:latin typeface="+mj-lt"/>
                <a:ea typeface="+mj-ea"/>
                <a:cs typeface="+mj-cs"/>
              </a:defRPr>
            </a:lvl1pPr>
            <a:lvl2pPr algn="l" rtl="0" eaLnBrk="1" fontAlgn="base" hangingPunct="1">
              <a:spcBef>
                <a:spcPct val="0"/>
              </a:spcBef>
              <a:spcAft>
                <a:spcPct val="0"/>
              </a:spcAft>
              <a:defRPr sz="2100" b="1">
                <a:solidFill>
                  <a:schemeClr val="bg1"/>
                </a:solidFill>
                <a:latin typeface="Arial" pitchFamily="34" charset="0"/>
              </a:defRPr>
            </a:lvl2pPr>
            <a:lvl3pPr algn="l" rtl="0" eaLnBrk="1" fontAlgn="base" hangingPunct="1">
              <a:spcBef>
                <a:spcPct val="0"/>
              </a:spcBef>
              <a:spcAft>
                <a:spcPct val="0"/>
              </a:spcAft>
              <a:defRPr sz="2100" b="1">
                <a:solidFill>
                  <a:schemeClr val="bg1"/>
                </a:solidFill>
                <a:latin typeface="Arial" pitchFamily="34" charset="0"/>
              </a:defRPr>
            </a:lvl3pPr>
            <a:lvl4pPr algn="l" rtl="0" eaLnBrk="1" fontAlgn="base" hangingPunct="1">
              <a:spcBef>
                <a:spcPct val="0"/>
              </a:spcBef>
              <a:spcAft>
                <a:spcPct val="0"/>
              </a:spcAft>
              <a:defRPr sz="2100" b="1">
                <a:solidFill>
                  <a:schemeClr val="bg1"/>
                </a:solidFill>
                <a:latin typeface="Arial" pitchFamily="34" charset="0"/>
              </a:defRPr>
            </a:lvl4pPr>
            <a:lvl5pPr algn="l" rtl="0" eaLnBrk="1" fontAlgn="base" hangingPunct="1">
              <a:spcBef>
                <a:spcPct val="0"/>
              </a:spcBef>
              <a:spcAft>
                <a:spcPct val="0"/>
              </a:spcAft>
              <a:defRPr sz="2100" b="1">
                <a:solidFill>
                  <a:schemeClr val="bg1"/>
                </a:solidFill>
                <a:latin typeface="Arial" pitchFamily="34" charset="0"/>
              </a:defRPr>
            </a:lvl5pPr>
            <a:lvl6pPr marL="457200" algn="l" rtl="0" eaLnBrk="1" fontAlgn="base" hangingPunct="1">
              <a:spcBef>
                <a:spcPct val="0"/>
              </a:spcBef>
              <a:spcAft>
                <a:spcPct val="0"/>
              </a:spcAft>
              <a:defRPr sz="2100" b="1">
                <a:solidFill>
                  <a:schemeClr val="bg1"/>
                </a:solidFill>
                <a:latin typeface="Arial" pitchFamily="34" charset="0"/>
              </a:defRPr>
            </a:lvl6pPr>
            <a:lvl7pPr marL="914400" algn="l" rtl="0" eaLnBrk="1" fontAlgn="base" hangingPunct="1">
              <a:spcBef>
                <a:spcPct val="0"/>
              </a:spcBef>
              <a:spcAft>
                <a:spcPct val="0"/>
              </a:spcAft>
              <a:defRPr sz="2100" b="1">
                <a:solidFill>
                  <a:schemeClr val="bg1"/>
                </a:solidFill>
                <a:latin typeface="Arial" pitchFamily="34" charset="0"/>
              </a:defRPr>
            </a:lvl7pPr>
            <a:lvl8pPr marL="1371600" algn="l" rtl="0" eaLnBrk="1" fontAlgn="base" hangingPunct="1">
              <a:spcBef>
                <a:spcPct val="0"/>
              </a:spcBef>
              <a:spcAft>
                <a:spcPct val="0"/>
              </a:spcAft>
              <a:defRPr sz="2100" b="1">
                <a:solidFill>
                  <a:schemeClr val="bg1"/>
                </a:solidFill>
                <a:latin typeface="Arial" pitchFamily="34" charset="0"/>
              </a:defRPr>
            </a:lvl8pPr>
            <a:lvl9pPr marL="1828800" algn="l" rtl="0" eaLnBrk="1" fontAlgn="base" hangingPunct="1">
              <a:spcBef>
                <a:spcPct val="0"/>
              </a:spcBef>
              <a:spcAft>
                <a:spcPct val="0"/>
              </a:spcAft>
              <a:defRPr sz="2100" b="1">
                <a:solidFill>
                  <a:schemeClr val="bg1"/>
                </a:solidFill>
                <a:latin typeface="Arial" pitchFamily="34" charset="0"/>
              </a:defRPr>
            </a:lvl9pPr>
          </a:lstStyle>
          <a:p>
            <a:r>
              <a:rPr lang="de-DE" kern="0" dirty="0" smtClean="0">
                <a:solidFill>
                  <a:schemeClr val="tx1"/>
                </a:solidFill>
              </a:rPr>
              <a:t>Institut für Bildung, Beruf und Technik</a:t>
            </a:r>
            <a:br>
              <a:rPr lang="de-DE" kern="0" dirty="0" smtClean="0">
                <a:solidFill>
                  <a:schemeClr val="tx1"/>
                </a:solidFill>
              </a:rPr>
            </a:br>
            <a:r>
              <a:rPr lang="de-DE" kern="0" dirty="0" smtClean="0">
                <a:solidFill>
                  <a:schemeClr val="tx1"/>
                </a:solidFill>
              </a:rPr>
              <a:t>Abteilung: Technik und ihre Didaktik</a:t>
            </a:r>
          </a:p>
        </p:txBody>
      </p:sp>
      <p:sp>
        <p:nvSpPr>
          <p:cNvPr id="6" name="Rectangle 3"/>
          <p:cNvSpPr>
            <a:spLocks noChangeArrowheads="1"/>
          </p:cNvSpPr>
          <p:nvPr/>
        </p:nvSpPr>
        <p:spPr bwMode="auto">
          <a:xfrm>
            <a:off x="1070518" y="3121571"/>
            <a:ext cx="6612544" cy="1938992"/>
          </a:xfrm>
          <a:prstGeom prst="rect">
            <a:avLst/>
          </a:prstGeom>
          <a:solidFill>
            <a:srgbClr val="FFFFCC"/>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en-US" sz="2400" dirty="0" smtClean="0">
                <a:solidFill>
                  <a:schemeClr val="tx1"/>
                </a:solidFill>
              </a:rPr>
              <a:t>The scheduling describes the tasks / processes to be performed to achieve the aims and their sequence.</a:t>
            </a:r>
            <a:br>
              <a:rPr lang="en-US" sz="2400" dirty="0" smtClean="0">
                <a:solidFill>
                  <a:schemeClr val="tx1"/>
                </a:solidFill>
              </a:rPr>
            </a:br>
            <a:r>
              <a:rPr lang="en-US" sz="2400" dirty="0" smtClean="0">
                <a:solidFill>
                  <a:schemeClr val="tx1"/>
                </a:solidFill>
              </a:rPr>
              <a:t>Sub-tasks are defined that lead to the aim in succession.</a:t>
            </a:r>
            <a:endParaRPr lang="bg-BG" sz="2400" dirty="0">
              <a:solidFill>
                <a:schemeClr val="tx1"/>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7"/>
          <p:cNvSpPr txBox="1">
            <a:spLocks noChangeArrowheads="1"/>
          </p:cNvSpPr>
          <p:nvPr/>
        </p:nvSpPr>
        <p:spPr bwMode="auto">
          <a:xfrm>
            <a:off x="351995" y="1994941"/>
            <a:ext cx="7772400" cy="6746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600">
                <a:solidFill>
                  <a:schemeClr val="bg1"/>
                </a:solidFill>
                <a:latin typeface="Arial" charset="0"/>
              </a:defRPr>
            </a:lvl1pPr>
            <a:lvl2pPr marL="742950" indent="-285750" eaLnBrk="0" hangingPunct="0">
              <a:defRPr sz="1600">
                <a:solidFill>
                  <a:schemeClr val="bg1"/>
                </a:solidFill>
                <a:latin typeface="Arial" charset="0"/>
              </a:defRPr>
            </a:lvl2pPr>
            <a:lvl3pPr marL="1143000" indent="-228600" eaLnBrk="0" hangingPunct="0">
              <a:defRPr sz="1600">
                <a:solidFill>
                  <a:schemeClr val="bg1"/>
                </a:solidFill>
                <a:latin typeface="Arial" charset="0"/>
              </a:defRPr>
            </a:lvl3pPr>
            <a:lvl4pPr marL="1600200" indent="-228600" eaLnBrk="0" hangingPunct="0">
              <a:defRPr sz="1600">
                <a:solidFill>
                  <a:schemeClr val="bg1"/>
                </a:solidFill>
                <a:latin typeface="Arial" charset="0"/>
              </a:defRPr>
            </a:lvl4pPr>
            <a:lvl5pPr marL="2057400" indent="-228600" eaLnBrk="0" hangingPunct="0">
              <a:defRPr sz="1600">
                <a:solidFill>
                  <a:schemeClr val="bg1"/>
                </a:solidFill>
                <a:latin typeface="Arial" charset="0"/>
              </a:defRPr>
            </a:lvl5pPr>
            <a:lvl6pPr marL="2514600" indent="-228600" eaLnBrk="0" fontAlgn="base" hangingPunct="0">
              <a:spcBef>
                <a:spcPct val="0"/>
              </a:spcBef>
              <a:spcAft>
                <a:spcPct val="0"/>
              </a:spcAft>
              <a:defRPr sz="1600">
                <a:solidFill>
                  <a:schemeClr val="bg1"/>
                </a:solidFill>
                <a:latin typeface="Arial" charset="0"/>
              </a:defRPr>
            </a:lvl6pPr>
            <a:lvl7pPr marL="2971800" indent="-228600" eaLnBrk="0" fontAlgn="base" hangingPunct="0">
              <a:spcBef>
                <a:spcPct val="0"/>
              </a:spcBef>
              <a:spcAft>
                <a:spcPct val="0"/>
              </a:spcAft>
              <a:defRPr sz="1600">
                <a:solidFill>
                  <a:schemeClr val="bg1"/>
                </a:solidFill>
                <a:latin typeface="Arial" charset="0"/>
              </a:defRPr>
            </a:lvl7pPr>
            <a:lvl8pPr marL="3429000" indent="-228600" eaLnBrk="0" fontAlgn="base" hangingPunct="0">
              <a:spcBef>
                <a:spcPct val="0"/>
              </a:spcBef>
              <a:spcAft>
                <a:spcPct val="0"/>
              </a:spcAft>
              <a:defRPr sz="1600">
                <a:solidFill>
                  <a:schemeClr val="bg1"/>
                </a:solidFill>
                <a:latin typeface="Arial" charset="0"/>
              </a:defRPr>
            </a:lvl8pPr>
            <a:lvl9pPr marL="3886200" indent="-228600" eaLnBrk="0" fontAlgn="base" hangingPunct="0">
              <a:spcBef>
                <a:spcPct val="0"/>
              </a:spcBef>
              <a:spcAft>
                <a:spcPct val="0"/>
              </a:spcAft>
              <a:defRPr sz="1600">
                <a:solidFill>
                  <a:schemeClr val="bg1"/>
                </a:solidFill>
                <a:latin typeface="Arial" charset="0"/>
              </a:defRPr>
            </a:lvl9pPr>
          </a:lstStyle>
          <a:p>
            <a:r>
              <a:rPr lang="en-US" sz="2400" b="1" dirty="0" smtClean="0">
                <a:solidFill>
                  <a:schemeClr val="tx1"/>
                </a:solidFill>
              </a:rPr>
              <a:t>Scheduling in the consultation of VO</a:t>
            </a:r>
            <a:endParaRPr lang="de-DE" sz="2400" b="1" dirty="0">
              <a:solidFill>
                <a:schemeClr val="tx1"/>
              </a:solidFill>
            </a:endParaRPr>
          </a:p>
        </p:txBody>
      </p:sp>
      <p:sp>
        <p:nvSpPr>
          <p:cNvPr id="3" name="Rectangle 10"/>
          <p:cNvSpPr txBox="1">
            <a:spLocks noChangeArrowheads="1"/>
          </p:cNvSpPr>
          <p:nvPr/>
        </p:nvSpPr>
        <p:spPr bwMode="auto">
          <a:xfrm>
            <a:off x="242888" y="188913"/>
            <a:ext cx="5862637"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24" tIns="45712" rIns="91424" bIns="45712" numCol="1" anchor="ctr" anchorCtr="0" compatLnSpc="1">
            <a:prstTxWarp prst="textNoShape">
              <a:avLst/>
            </a:prstTxWarp>
          </a:bodyPr>
          <a:lstStyle>
            <a:lvl1pPr algn="l" rtl="0" eaLnBrk="1" fontAlgn="base" hangingPunct="1">
              <a:spcBef>
                <a:spcPct val="0"/>
              </a:spcBef>
              <a:spcAft>
                <a:spcPct val="0"/>
              </a:spcAft>
              <a:defRPr sz="2100" b="1" baseline="0">
                <a:solidFill>
                  <a:schemeClr val="bg1"/>
                </a:solidFill>
                <a:latin typeface="+mj-lt"/>
                <a:ea typeface="+mj-ea"/>
                <a:cs typeface="+mj-cs"/>
              </a:defRPr>
            </a:lvl1pPr>
            <a:lvl2pPr algn="l" rtl="0" eaLnBrk="1" fontAlgn="base" hangingPunct="1">
              <a:spcBef>
                <a:spcPct val="0"/>
              </a:spcBef>
              <a:spcAft>
                <a:spcPct val="0"/>
              </a:spcAft>
              <a:defRPr sz="2100" b="1">
                <a:solidFill>
                  <a:schemeClr val="bg1"/>
                </a:solidFill>
                <a:latin typeface="Arial" pitchFamily="34" charset="0"/>
              </a:defRPr>
            </a:lvl2pPr>
            <a:lvl3pPr algn="l" rtl="0" eaLnBrk="1" fontAlgn="base" hangingPunct="1">
              <a:spcBef>
                <a:spcPct val="0"/>
              </a:spcBef>
              <a:spcAft>
                <a:spcPct val="0"/>
              </a:spcAft>
              <a:defRPr sz="2100" b="1">
                <a:solidFill>
                  <a:schemeClr val="bg1"/>
                </a:solidFill>
                <a:latin typeface="Arial" pitchFamily="34" charset="0"/>
              </a:defRPr>
            </a:lvl3pPr>
            <a:lvl4pPr algn="l" rtl="0" eaLnBrk="1" fontAlgn="base" hangingPunct="1">
              <a:spcBef>
                <a:spcPct val="0"/>
              </a:spcBef>
              <a:spcAft>
                <a:spcPct val="0"/>
              </a:spcAft>
              <a:defRPr sz="2100" b="1">
                <a:solidFill>
                  <a:schemeClr val="bg1"/>
                </a:solidFill>
                <a:latin typeface="Arial" pitchFamily="34" charset="0"/>
              </a:defRPr>
            </a:lvl4pPr>
            <a:lvl5pPr algn="l" rtl="0" eaLnBrk="1" fontAlgn="base" hangingPunct="1">
              <a:spcBef>
                <a:spcPct val="0"/>
              </a:spcBef>
              <a:spcAft>
                <a:spcPct val="0"/>
              </a:spcAft>
              <a:defRPr sz="2100" b="1">
                <a:solidFill>
                  <a:schemeClr val="bg1"/>
                </a:solidFill>
                <a:latin typeface="Arial" pitchFamily="34" charset="0"/>
              </a:defRPr>
            </a:lvl5pPr>
            <a:lvl6pPr marL="457200" algn="l" rtl="0" eaLnBrk="1" fontAlgn="base" hangingPunct="1">
              <a:spcBef>
                <a:spcPct val="0"/>
              </a:spcBef>
              <a:spcAft>
                <a:spcPct val="0"/>
              </a:spcAft>
              <a:defRPr sz="2100" b="1">
                <a:solidFill>
                  <a:schemeClr val="bg1"/>
                </a:solidFill>
                <a:latin typeface="Arial" pitchFamily="34" charset="0"/>
              </a:defRPr>
            </a:lvl6pPr>
            <a:lvl7pPr marL="914400" algn="l" rtl="0" eaLnBrk="1" fontAlgn="base" hangingPunct="1">
              <a:spcBef>
                <a:spcPct val="0"/>
              </a:spcBef>
              <a:spcAft>
                <a:spcPct val="0"/>
              </a:spcAft>
              <a:defRPr sz="2100" b="1">
                <a:solidFill>
                  <a:schemeClr val="bg1"/>
                </a:solidFill>
                <a:latin typeface="Arial" pitchFamily="34" charset="0"/>
              </a:defRPr>
            </a:lvl7pPr>
            <a:lvl8pPr marL="1371600" algn="l" rtl="0" eaLnBrk="1" fontAlgn="base" hangingPunct="1">
              <a:spcBef>
                <a:spcPct val="0"/>
              </a:spcBef>
              <a:spcAft>
                <a:spcPct val="0"/>
              </a:spcAft>
              <a:defRPr sz="2100" b="1">
                <a:solidFill>
                  <a:schemeClr val="bg1"/>
                </a:solidFill>
                <a:latin typeface="Arial" pitchFamily="34" charset="0"/>
              </a:defRPr>
            </a:lvl8pPr>
            <a:lvl9pPr marL="1828800" algn="l" rtl="0" eaLnBrk="1" fontAlgn="base" hangingPunct="1">
              <a:spcBef>
                <a:spcPct val="0"/>
              </a:spcBef>
              <a:spcAft>
                <a:spcPct val="0"/>
              </a:spcAft>
              <a:defRPr sz="2100" b="1">
                <a:solidFill>
                  <a:schemeClr val="bg1"/>
                </a:solidFill>
                <a:latin typeface="Arial" pitchFamily="34" charset="0"/>
              </a:defRPr>
            </a:lvl9pPr>
          </a:lstStyle>
          <a:p>
            <a:r>
              <a:rPr lang="de-DE" kern="0" dirty="0" smtClean="0">
                <a:solidFill>
                  <a:schemeClr val="tx1"/>
                </a:solidFill>
              </a:rPr>
              <a:t>Institut für Bildung, Beruf und Technik</a:t>
            </a:r>
            <a:br>
              <a:rPr lang="de-DE" kern="0" dirty="0" smtClean="0">
                <a:solidFill>
                  <a:schemeClr val="tx1"/>
                </a:solidFill>
              </a:rPr>
            </a:br>
            <a:r>
              <a:rPr lang="de-DE" kern="0" dirty="0" smtClean="0">
                <a:solidFill>
                  <a:schemeClr val="tx1"/>
                </a:solidFill>
              </a:rPr>
              <a:t>Abteilung: Technik und ihre Didaktik</a:t>
            </a:r>
          </a:p>
        </p:txBody>
      </p:sp>
      <p:sp>
        <p:nvSpPr>
          <p:cNvPr id="5" name="Textfeld 4"/>
          <p:cNvSpPr txBox="1"/>
          <p:nvPr/>
        </p:nvSpPr>
        <p:spPr>
          <a:xfrm>
            <a:off x="409903" y="2932386"/>
            <a:ext cx="7924800" cy="2308324"/>
          </a:xfrm>
          <a:prstGeom prst="rect">
            <a:avLst/>
          </a:prstGeom>
          <a:noFill/>
        </p:spPr>
        <p:txBody>
          <a:bodyPr wrap="square" rtlCol="0">
            <a:spAutoFit/>
          </a:bodyPr>
          <a:lstStyle/>
          <a:p>
            <a:r>
              <a:rPr lang="en-US" sz="2400" b="1" dirty="0" smtClean="0">
                <a:solidFill>
                  <a:srgbClr val="FF0000"/>
                </a:solidFill>
              </a:rPr>
              <a:t>What needs to be considered</a:t>
            </a:r>
            <a:r>
              <a:rPr lang="de-DE" sz="2300" b="1" dirty="0" smtClean="0">
                <a:solidFill>
                  <a:srgbClr val="FF0000"/>
                </a:solidFill>
              </a:rPr>
              <a:t>?</a:t>
            </a:r>
          </a:p>
          <a:p>
            <a:pPr marL="342900" indent="-342900">
              <a:buFont typeface="+mj-lt"/>
              <a:buAutoNum type="arabicPeriod"/>
            </a:pPr>
            <a:r>
              <a:rPr lang="en-US" sz="2000" dirty="0" smtClean="0">
                <a:solidFill>
                  <a:schemeClr val="tx1"/>
                </a:solidFill>
              </a:rPr>
              <a:t>Was there already consultation in advance? And how were these designed?</a:t>
            </a:r>
          </a:p>
          <a:p>
            <a:pPr marL="342900" indent="-342900">
              <a:buFont typeface="+mj-lt"/>
              <a:buAutoNum type="arabicPeriod"/>
            </a:pPr>
            <a:r>
              <a:rPr lang="en-US" sz="2000" dirty="0" smtClean="0">
                <a:solidFill>
                  <a:schemeClr val="tx1"/>
                </a:solidFill>
              </a:rPr>
              <a:t>What is the aim of the consultation?</a:t>
            </a:r>
          </a:p>
          <a:p>
            <a:pPr marL="342900" indent="-342900">
              <a:buFont typeface="+mj-lt"/>
              <a:buAutoNum type="arabicPeriod"/>
            </a:pPr>
            <a:r>
              <a:rPr lang="en-US" sz="2000" dirty="0" smtClean="0">
                <a:solidFill>
                  <a:schemeClr val="tx1"/>
                </a:solidFill>
              </a:rPr>
              <a:t>How do I start the consultation?</a:t>
            </a:r>
          </a:p>
          <a:p>
            <a:pPr marL="342900" indent="-342900">
              <a:buFont typeface="+mj-lt"/>
              <a:buAutoNum type="arabicPeriod"/>
            </a:pPr>
            <a:r>
              <a:rPr lang="en-US" sz="2000" dirty="0" smtClean="0">
                <a:solidFill>
                  <a:schemeClr val="tx1"/>
                </a:solidFill>
              </a:rPr>
              <a:t>Which contents should be conveyed to which extent?</a:t>
            </a:r>
          </a:p>
          <a:p>
            <a:pPr marL="342900" indent="-342900">
              <a:buFont typeface="+mj-lt"/>
              <a:buAutoNum type="arabicPeriod"/>
            </a:pPr>
            <a:r>
              <a:rPr lang="en-US" sz="2000" dirty="0" smtClean="0">
                <a:solidFill>
                  <a:schemeClr val="tx1"/>
                </a:solidFill>
              </a:rPr>
              <a:t>Which approach in the consultation I strive for</a:t>
            </a:r>
            <a:r>
              <a:rPr lang="de-DE" sz="2000" dirty="0" smtClean="0">
                <a:solidFill>
                  <a:schemeClr val="tx1"/>
                </a:solidFill>
              </a:rPr>
              <a:t>?</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7"/>
          <p:cNvSpPr txBox="1">
            <a:spLocks noChangeArrowheads="1"/>
          </p:cNvSpPr>
          <p:nvPr/>
        </p:nvSpPr>
        <p:spPr bwMode="auto">
          <a:xfrm>
            <a:off x="457099" y="1553506"/>
            <a:ext cx="7772400" cy="6746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600">
                <a:solidFill>
                  <a:schemeClr val="bg1"/>
                </a:solidFill>
                <a:latin typeface="Arial" charset="0"/>
              </a:defRPr>
            </a:lvl1pPr>
            <a:lvl2pPr marL="742950" indent="-285750" eaLnBrk="0" hangingPunct="0">
              <a:defRPr sz="1600">
                <a:solidFill>
                  <a:schemeClr val="bg1"/>
                </a:solidFill>
                <a:latin typeface="Arial" charset="0"/>
              </a:defRPr>
            </a:lvl2pPr>
            <a:lvl3pPr marL="1143000" indent="-228600" eaLnBrk="0" hangingPunct="0">
              <a:defRPr sz="1600">
                <a:solidFill>
                  <a:schemeClr val="bg1"/>
                </a:solidFill>
                <a:latin typeface="Arial" charset="0"/>
              </a:defRPr>
            </a:lvl3pPr>
            <a:lvl4pPr marL="1600200" indent="-228600" eaLnBrk="0" hangingPunct="0">
              <a:defRPr sz="1600">
                <a:solidFill>
                  <a:schemeClr val="bg1"/>
                </a:solidFill>
                <a:latin typeface="Arial" charset="0"/>
              </a:defRPr>
            </a:lvl4pPr>
            <a:lvl5pPr marL="2057400" indent="-228600" eaLnBrk="0" hangingPunct="0">
              <a:defRPr sz="1600">
                <a:solidFill>
                  <a:schemeClr val="bg1"/>
                </a:solidFill>
                <a:latin typeface="Arial" charset="0"/>
              </a:defRPr>
            </a:lvl5pPr>
            <a:lvl6pPr marL="2514600" indent="-228600" eaLnBrk="0" fontAlgn="base" hangingPunct="0">
              <a:spcBef>
                <a:spcPct val="0"/>
              </a:spcBef>
              <a:spcAft>
                <a:spcPct val="0"/>
              </a:spcAft>
              <a:defRPr sz="1600">
                <a:solidFill>
                  <a:schemeClr val="bg1"/>
                </a:solidFill>
                <a:latin typeface="Arial" charset="0"/>
              </a:defRPr>
            </a:lvl6pPr>
            <a:lvl7pPr marL="2971800" indent="-228600" eaLnBrk="0" fontAlgn="base" hangingPunct="0">
              <a:spcBef>
                <a:spcPct val="0"/>
              </a:spcBef>
              <a:spcAft>
                <a:spcPct val="0"/>
              </a:spcAft>
              <a:defRPr sz="1600">
                <a:solidFill>
                  <a:schemeClr val="bg1"/>
                </a:solidFill>
                <a:latin typeface="Arial" charset="0"/>
              </a:defRPr>
            </a:lvl7pPr>
            <a:lvl8pPr marL="3429000" indent="-228600" eaLnBrk="0" fontAlgn="base" hangingPunct="0">
              <a:spcBef>
                <a:spcPct val="0"/>
              </a:spcBef>
              <a:spcAft>
                <a:spcPct val="0"/>
              </a:spcAft>
              <a:defRPr sz="1600">
                <a:solidFill>
                  <a:schemeClr val="bg1"/>
                </a:solidFill>
                <a:latin typeface="Arial" charset="0"/>
              </a:defRPr>
            </a:lvl8pPr>
            <a:lvl9pPr marL="3886200" indent="-228600" eaLnBrk="0" fontAlgn="base" hangingPunct="0">
              <a:spcBef>
                <a:spcPct val="0"/>
              </a:spcBef>
              <a:spcAft>
                <a:spcPct val="0"/>
              </a:spcAft>
              <a:defRPr sz="1600">
                <a:solidFill>
                  <a:schemeClr val="bg1"/>
                </a:solidFill>
                <a:latin typeface="Arial" charset="0"/>
              </a:defRPr>
            </a:lvl9pPr>
          </a:lstStyle>
          <a:p>
            <a:r>
              <a:rPr lang="en-US" sz="2400" b="1" dirty="0" smtClean="0">
                <a:solidFill>
                  <a:schemeClr val="tx1"/>
                </a:solidFill>
              </a:rPr>
              <a:t>Example of scheduling in the consultation of VO</a:t>
            </a:r>
            <a:endParaRPr lang="de-DE" sz="2400" b="1" dirty="0">
              <a:solidFill>
                <a:schemeClr val="tx1"/>
              </a:solidFill>
            </a:endParaRPr>
          </a:p>
        </p:txBody>
      </p:sp>
      <p:sp>
        <p:nvSpPr>
          <p:cNvPr id="3" name="Rectangle 10"/>
          <p:cNvSpPr txBox="1">
            <a:spLocks noChangeArrowheads="1"/>
          </p:cNvSpPr>
          <p:nvPr/>
        </p:nvSpPr>
        <p:spPr bwMode="auto">
          <a:xfrm>
            <a:off x="242888" y="188913"/>
            <a:ext cx="5862637"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24" tIns="45712" rIns="91424" bIns="45712" numCol="1" anchor="ctr" anchorCtr="0" compatLnSpc="1">
            <a:prstTxWarp prst="textNoShape">
              <a:avLst/>
            </a:prstTxWarp>
          </a:bodyPr>
          <a:lstStyle>
            <a:lvl1pPr algn="l" rtl="0" eaLnBrk="1" fontAlgn="base" hangingPunct="1">
              <a:spcBef>
                <a:spcPct val="0"/>
              </a:spcBef>
              <a:spcAft>
                <a:spcPct val="0"/>
              </a:spcAft>
              <a:defRPr sz="2100" b="1" baseline="0">
                <a:solidFill>
                  <a:schemeClr val="bg1"/>
                </a:solidFill>
                <a:latin typeface="+mj-lt"/>
                <a:ea typeface="+mj-ea"/>
                <a:cs typeface="+mj-cs"/>
              </a:defRPr>
            </a:lvl1pPr>
            <a:lvl2pPr algn="l" rtl="0" eaLnBrk="1" fontAlgn="base" hangingPunct="1">
              <a:spcBef>
                <a:spcPct val="0"/>
              </a:spcBef>
              <a:spcAft>
                <a:spcPct val="0"/>
              </a:spcAft>
              <a:defRPr sz="2100" b="1">
                <a:solidFill>
                  <a:schemeClr val="bg1"/>
                </a:solidFill>
                <a:latin typeface="Arial" pitchFamily="34" charset="0"/>
              </a:defRPr>
            </a:lvl2pPr>
            <a:lvl3pPr algn="l" rtl="0" eaLnBrk="1" fontAlgn="base" hangingPunct="1">
              <a:spcBef>
                <a:spcPct val="0"/>
              </a:spcBef>
              <a:spcAft>
                <a:spcPct val="0"/>
              </a:spcAft>
              <a:defRPr sz="2100" b="1">
                <a:solidFill>
                  <a:schemeClr val="bg1"/>
                </a:solidFill>
                <a:latin typeface="Arial" pitchFamily="34" charset="0"/>
              </a:defRPr>
            </a:lvl3pPr>
            <a:lvl4pPr algn="l" rtl="0" eaLnBrk="1" fontAlgn="base" hangingPunct="1">
              <a:spcBef>
                <a:spcPct val="0"/>
              </a:spcBef>
              <a:spcAft>
                <a:spcPct val="0"/>
              </a:spcAft>
              <a:defRPr sz="2100" b="1">
                <a:solidFill>
                  <a:schemeClr val="bg1"/>
                </a:solidFill>
                <a:latin typeface="Arial" pitchFamily="34" charset="0"/>
              </a:defRPr>
            </a:lvl4pPr>
            <a:lvl5pPr algn="l" rtl="0" eaLnBrk="1" fontAlgn="base" hangingPunct="1">
              <a:spcBef>
                <a:spcPct val="0"/>
              </a:spcBef>
              <a:spcAft>
                <a:spcPct val="0"/>
              </a:spcAft>
              <a:defRPr sz="2100" b="1">
                <a:solidFill>
                  <a:schemeClr val="bg1"/>
                </a:solidFill>
                <a:latin typeface="Arial" pitchFamily="34" charset="0"/>
              </a:defRPr>
            </a:lvl5pPr>
            <a:lvl6pPr marL="457200" algn="l" rtl="0" eaLnBrk="1" fontAlgn="base" hangingPunct="1">
              <a:spcBef>
                <a:spcPct val="0"/>
              </a:spcBef>
              <a:spcAft>
                <a:spcPct val="0"/>
              </a:spcAft>
              <a:defRPr sz="2100" b="1">
                <a:solidFill>
                  <a:schemeClr val="bg1"/>
                </a:solidFill>
                <a:latin typeface="Arial" pitchFamily="34" charset="0"/>
              </a:defRPr>
            </a:lvl6pPr>
            <a:lvl7pPr marL="914400" algn="l" rtl="0" eaLnBrk="1" fontAlgn="base" hangingPunct="1">
              <a:spcBef>
                <a:spcPct val="0"/>
              </a:spcBef>
              <a:spcAft>
                <a:spcPct val="0"/>
              </a:spcAft>
              <a:defRPr sz="2100" b="1">
                <a:solidFill>
                  <a:schemeClr val="bg1"/>
                </a:solidFill>
                <a:latin typeface="Arial" pitchFamily="34" charset="0"/>
              </a:defRPr>
            </a:lvl7pPr>
            <a:lvl8pPr marL="1371600" algn="l" rtl="0" eaLnBrk="1" fontAlgn="base" hangingPunct="1">
              <a:spcBef>
                <a:spcPct val="0"/>
              </a:spcBef>
              <a:spcAft>
                <a:spcPct val="0"/>
              </a:spcAft>
              <a:defRPr sz="2100" b="1">
                <a:solidFill>
                  <a:schemeClr val="bg1"/>
                </a:solidFill>
                <a:latin typeface="Arial" pitchFamily="34" charset="0"/>
              </a:defRPr>
            </a:lvl8pPr>
            <a:lvl9pPr marL="1828800" algn="l" rtl="0" eaLnBrk="1" fontAlgn="base" hangingPunct="1">
              <a:spcBef>
                <a:spcPct val="0"/>
              </a:spcBef>
              <a:spcAft>
                <a:spcPct val="0"/>
              </a:spcAft>
              <a:defRPr sz="2100" b="1">
                <a:solidFill>
                  <a:schemeClr val="bg1"/>
                </a:solidFill>
                <a:latin typeface="Arial" pitchFamily="34" charset="0"/>
              </a:defRPr>
            </a:lvl9pPr>
          </a:lstStyle>
          <a:p>
            <a:r>
              <a:rPr lang="de-DE" kern="0" dirty="0" smtClean="0">
                <a:solidFill>
                  <a:schemeClr val="tx1"/>
                </a:solidFill>
              </a:rPr>
              <a:t>Institut für Bildung, Beruf und Technik</a:t>
            </a:r>
            <a:br>
              <a:rPr lang="de-DE" kern="0" dirty="0" smtClean="0">
                <a:solidFill>
                  <a:schemeClr val="tx1"/>
                </a:solidFill>
              </a:rPr>
            </a:br>
            <a:r>
              <a:rPr lang="de-DE" kern="0" dirty="0" smtClean="0">
                <a:solidFill>
                  <a:schemeClr val="tx1"/>
                </a:solidFill>
              </a:rPr>
              <a:t>Abteilung: Technik und ihre Didaktik</a:t>
            </a:r>
          </a:p>
        </p:txBody>
      </p:sp>
      <p:sp>
        <p:nvSpPr>
          <p:cNvPr id="5" name="Textfeld 4"/>
          <p:cNvSpPr txBox="1"/>
          <p:nvPr/>
        </p:nvSpPr>
        <p:spPr>
          <a:xfrm>
            <a:off x="441435" y="2207172"/>
            <a:ext cx="7924800" cy="3908762"/>
          </a:xfrm>
          <a:prstGeom prst="rect">
            <a:avLst/>
          </a:prstGeom>
          <a:noFill/>
        </p:spPr>
        <p:txBody>
          <a:bodyPr wrap="square" rtlCol="0">
            <a:spAutoFit/>
          </a:bodyPr>
          <a:lstStyle/>
          <a:p>
            <a:pPr marL="342900" indent="-342900">
              <a:buFont typeface="+mj-lt"/>
              <a:buAutoNum type="arabicPeriod"/>
            </a:pPr>
            <a:r>
              <a:rPr lang="en-US" sz="1900" dirty="0" smtClean="0">
                <a:solidFill>
                  <a:schemeClr val="tx1"/>
                </a:solidFill>
              </a:rPr>
              <a:t>Presentation of your own person (who is one and what does one do)</a:t>
            </a:r>
          </a:p>
          <a:p>
            <a:pPr marL="342900" indent="-342900">
              <a:buFont typeface="+mj-lt"/>
              <a:buAutoNum type="arabicPeriod"/>
            </a:pPr>
            <a:r>
              <a:rPr lang="en-US" sz="1900" dirty="0" smtClean="0">
                <a:solidFill>
                  <a:schemeClr val="tx1"/>
                </a:solidFill>
              </a:rPr>
              <a:t>Presentation of the person to be counseled (name, age, school type / education, career choice, completed VO measures / activities)</a:t>
            </a:r>
          </a:p>
          <a:p>
            <a:pPr marL="342900" indent="-342900">
              <a:buFont typeface="+mj-lt"/>
              <a:buAutoNum type="arabicPeriod"/>
            </a:pPr>
            <a:r>
              <a:rPr lang="en-US" sz="1900" dirty="0" smtClean="0">
                <a:solidFill>
                  <a:schemeClr val="tx1"/>
                </a:solidFill>
              </a:rPr>
              <a:t>Target formulation of the advice (e.g. identification of further meaningful VO measures, concrete career suggestions)</a:t>
            </a:r>
          </a:p>
          <a:p>
            <a:pPr marL="342900" indent="-342900">
              <a:buFont typeface="+mj-lt"/>
              <a:buAutoNum type="arabicPeriod"/>
            </a:pPr>
            <a:r>
              <a:rPr lang="en-US" sz="1900" dirty="0" smtClean="0">
                <a:solidFill>
                  <a:schemeClr val="tx1"/>
                </a:solidFill>
              </a:rPr>
              <a:t>Clarification of the status quo of the person being advised (e.g. VO actions / activities that are completed)</a:t>
            </a:r>
          </a:p>
          <a:p>
            <a:pPr marL="342900" indent="-342900">
              <a:buFont typeface="+mj-lt"/>
              <a:buAutoNum type="arabicPeriod"/>
            </a:pPr>
            <a:r>
              <a:rPr lang="en-US" sz="1900" dirty="0" smtClean="0">
                <a:solidFill>
                  <a:schemeClr val="tx1"/>
                </a:solidFill>
              </a:rPr>
              <a:t>Presentation of information, sources, etc. (e.g. self-directed VO opportunities, career suggestions)</a:t>
            </a:r>
          </a:p>
          <a:p>
            <a:pPr marL="342900" indent="-342900">
              <a:buFont typeface="+mj-lt"/>
              <a:buAutoNum type="arabicPeriod"/>
            </a:pPr>
            <a:r>
              <a:rPr lang="en-US" sz="1900" dirty="0" smtClean="0">
                <a:solidFill>
                  <a:schemeClr val="tx1"/>
                </a:solidFill>
              </a:rPr>
              <a:t>Presentation of complementary VO options</a:t>
            </a:r>
          </a:p>
          <a:p>
            <a:pPr marL="342900" indent="-342900">
              <a:buFont typeface="+mj-lt"/>
              <a:buAutoNum type="arabicPeriod"/>
            </a:pPr>
            <a:r>
              <a:rPr lang="en-US" sz="1900" dirty="0" smtClean="0">
                <a:solidFill>
                  <a:schemeClr val="tx1"/>
                </a:solidFill>
              </a:rPr>
              <a:t>Clarification of the following steps in the career choice process</a:t>
            </a:r>
          </a:p>
          <a:p>
            <a:pPr marL="342900" indent="-342900">
              <a:buFont typeface="+mj-lt"/>
              <a:buAutoNum type="arabicPeriod"/>
            </a:pPr>
            <a:r>
              <a:rPr lang="en-US" sz="1900" dirty="0" smtClean="0">
                <a:solidFill>
                  <a:schemeClr val="tx1"/>
                </a:solidFill>
              </a:rPr>
              <a:t>Agreement of further consultation appointments (by a meaningful time management)</a:t>
            </a:r>
            <a:r>
              <a:rPr lang="de-DE" sz="2000" dirty="0" smtClean="0">
                <a:solidFill>
                  <a:schemeClr val="tx1"/>
                </a:solidFill>
              </a:rPr>
              <a:t>)</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7"/>
          <p:cNvSpPr txBox="1">
            <a:spLocks noChangeArrowheads="1"/>
          </p:cNvSpPr>
          <p:nvPr/>
        </p:nvSpPr>
        <p:spPr bwMode="auto">
          <a:xfrm>
            <a:off x="909044" y="2194637"/>
            <a:ext cx="7772400" cy="6746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600">
                <a:solidFill>
                  <a:schemeClr val="bg1"/>
                </a:solidFill>
                <a:latin typeface="Arial" charset="0"/>
              </a:defRPr>
            </a:lvl1pPr>
            <a:lvl2pPr marL="742950" indent="-285750" eaLnBrk="0" hangingPunct="0">
              <a:defRPr sz="1600">
                <a:solidFill>
                  <a:schemeClr val="bg1"/>
                </a:solidFill>
                <a:latin typeface="Arial" charset="0"/>
              </a:defRPr>
            </a:lvl2pPr>
            <a:lvl3pPr marL="1143000" indent="-228600" eaLnBrk="0" hangingPunct="0">
              <a:defRPr sz="1600">
                <a:solidFill>
                  <a:schemeClr val="bg1"/>
                </a:solidFill>
                <a:latin typeface="Arial" charset="0"/>
              </a:defRPr>
            </a:lvl3pPr>
            <a:lvl4pPr marL="1600200" indent="-228600" eaLnBrk="0" hangingPunct="0">
              <a:defRPr sz="1600">
                <a:solidFill>
                  <a:schemeClr val="bg1"/>
                </a:solidFill>
                <a:latin typeface="Arial" charset="0"/>
              </a:defRPr>
            </a:lvl4pPr>
            <a:lvl5pPr marL="2057400" indent="-228600" eaLnBrk="0" hangingPunct="0">
              <a:defRPr sz="1600">
                <a:solidFill>
                  <a:schemeClr val="bg1"/>
                </a:solidFill>
                <a:latin typeface="Arial" charset="0"/>
              </a:defRPr>
            </a:lvl5pPr>
            <a:lvl6pPr marL="2514600" indent="-228600" eaLnBrk="0" fontAlgn="base" hangingPunct="0">
              <a:spcBef>
                <a:spcPct val="0"/>
              </a:spcBef>
              <a:spcAft>
                <a:spcPct val="0"/>
              </a:spcAft>
              <a:defRPr sz="1600">
                <a:solidFill>
                  <a:schemeClr val="bg1"/>
                </a:solidFill>
                <a:latin typeface="Arial" charset="0"/>
              </a:defRPr>
            </a:lvl6pPr>
            <a:lvl7pPr marL="2971800" indent="-228600" eaLnBrk="0" fontAlgn="base" hangingPunct="0">
              <a:spcBef>
                <a:spcPct val="0"/>
              </a:spcBef>
              <a:spcAft>
                <a:spcPct val="0"/>
              </a:spcAft>
              <a:defRPr sz="1600">
                <a:solidFill>
                  <a:schemeClr val="bg1"/>
                </a:solidFill>
                <a:latin typeface="Arial" charset="0"/>
              </a:defRPr>
            </a:lvl7pPr>
            <a:lvl8pPr marL="3429000" indent="-228600" eaLnBrk="0" fontAlgn="base" hangingPunct="0">
              <a:spcBef>
                <a:spcPct val="0"/>
              </a:spcBef>
              <a:spcAft>
                <a:spcPct val="0"/>
              </a:spcAft>
              <a:defRPr sz="1600">
                <a:solidFill>
                  <a:schemeClr val="bg1"/>
                </a:solidFill>
                <a:latin typeface="Arial" charset="0"/>
              </a:defRPr>
            </a:lvl8pPr>
            <a:lvl9pPr marL="3886200" indent="-228600" eaLnBrk="0" fontAlgn="base" hangingPunct="0">
              <a:spcBef>
                <a:spcPct val="0"/>
              </a:spcBef>
              <a:spcAft>
                <a:spcPct val="0"/>
              </a:spcAft>
              <a:defRPr sz="1600">
                <a:solidFill>
                  <a:schemeClr val="bg1"/>
                </a:solidFill>
                <a:latin typeface="Arial" charset="0"/>
              </a:defRPr>
            </a:lvl9pPr>
          </a:lstStyle>
          <a:p>
            <a:r>
              <a:rPr lang="de-DE" sz="2400" b="1" dirty="0" err="1" smtClean="0">
                <a:solidFill>
                  <a:schemeClr val="tx2"/>
                </a:solidFill>
              </a:rPr>
              <a:t>Identification</a:t>
            </a:r>
            <a:r>
              <a:rPr lang="de-DE" sz="2400" b="1" dirty="0" smtClean="0">
                <a:solidFill>
                  <a:schemeClr val="tx2"/>
                </a:solidFill>
              </a:rPr>
              <a:t> </a:t>
            </a:r>
            <a:r>
              <a:rPr lang="de-DE" sz="2400" b="1" dirty="0" err="1" smtClean="0">
                <a:solidFill>
                  <a:schemeClr val="tx2"/>
                </a:solidFill>
              </a:rPr>
              <a:t>of</a:t>
            </a:r>
            <a:r>
              <a:rPr lang="de-DE" sz="2400" b="1" dirty="0" smtClean="0">
                <a:solidFill>
                  <a:schemeClr val="tx2"/>
                </a:solidFill>
              </a:rPr>
              <a:t> relevant </a:t>
            </a:r>
            <a:r>
              <a:rPr lang="de-DE" sz="2400" b="1" dirty="0" err="1" smtClean="0">
                <a:solidFill>
                  <a:schemeClr val="tx2"/>
                </a:solidFill>
              </a:rPr>
              <a:t>aspects</a:t>
            </a:r>
            <a:endParaRPr lang="de-DE" sz="2400" b="1" dirty="0">
              <a:solidFill>
                <a:schemeClr val="tx1"/>
              </a:solidFill>
            </a:endParaRPr>
          </a:p>
        </p:txBody>
      </p:sp>
      <p:sp>
        <p:nvSpPr>
          <p:cNvPr id="3" name="Rectangle 10"/>
          <p:cNvSpPr txBox="1">
            <a:spLocks noChangeArrowheads="1"/>
          </p:cNvSpPr>
          <p:nvPr/>
        </p:nvSpPr>
        <p:spPr bwMode="auto">
          <a:xfrm>
            <a:off x="242888" y="188913"/>
            <a:ext cx="5862637"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24" tIns="45712" rIns="91424" bIns="45712" numCol="1" anchor="ctr" anchorCtr="0" compatLnSpc="1">
            <a:prstTxWarp prst="textNoShape">
              <a:avLst/>
            </a:prstTxWarp>
          </a:bodyPr>
          <a:lstStyle>
            <a:lvl1pPr algn="l" rtl="0" eaLnBrk="1" fontAlgn="base" hangingPunct="1">
              <a:spcBef>
                <a:spcPct val="0"/>
              </a:spcBef>
              <a:spcAft>
                <a:spcPct val="0"/>
              </a:spcAft>
              <a:defRPr sz="2100" b="1" baseline="0">
                <a:solidFill>
                  <a:schemeClr val="bg1"/>
                </a:solidFill>
                <a:latin typeface="+mj-lt"/>
                <a:ea typeface="+mj-ea"/>
                <a:cs typeface="+mj-cs"/>
              </a:defRPr>
            </a:lvl1pPr>
            <a:lvl2pPr algn="l" rtl="0" eaLnBrk="1" fontAlgn="base" hangingPunct="1">
              <a:spcBef>
                <a:spcPct val="0"/>
              </a:spcBef>
              <a:spcAft>
                <a:spcPct val="0"/>
              </a:spcAft>
              <a:defRPr sz="2100" b="1">
                <a:solidFill>
                  <a:schemeClr val="bg1"/>
                </a:solidFill>
                <a:latin typeface="Arial" pitchFamily="34" charset="0"/>
              </a:defRPr>
            </a:lvl2pPr>
            <a:lvl3pPr algn="l" rtl="0" eaLnBrk="1" fontAlgn="base" hangingPunct="1">
              <a:spcBef>
                <a:spcPct val="0"/>
              </a:spcBef>
              <a:spcAft>
                <a:spcPct val="0"/>
              </a:spcAft>
              <a:defRPr sz="2100" b="1">
                <a:solidFill>
                  <a:schemeClr val="bg1"/>
                </a:solidFill>
                <a:latin typeface="Arial" pitchFamily="34" charset="0"/>
              </a:defRPr>
            </a:lvl3pPr>
            <a:lvl4pPr algn="l" rtl="0" eaLnBrk="1" fontAlgn="base" hangingPunct="1">
              <a:spcBef>
                <a:spcPct val="0"/>
              </a:spcBef>
              <a:spcAft>
                <a:spcPct val="0"/>
              </a:spcAft>
              <a:defRPr sz="2100" b="1">
                <a:solidFill>
                  <a:schemeClr val="bg1"/>
                </a:solidFill>
                <a:latin typeface="Arial" pitchFamily="34" charset="0"/>
              </a:defRPr>
            </a:lvl4pPr>
            <a:lvl5pPr algn="l" rtl="0" eaLnBrk="1" fontAlgn="base" hangingPunct="1">
              <a:spcBef>
                <a:spcPct val="0"/>
              </a:spcBef>
              <a:spcAft>
                <a:spcPct val="0"/>
              </a:spcAft>
              <a:defRPr sz="2100" b="1">
                <a:solidFill>
                  <a:schemeClr val="bg1"/>
                </a:solidFill>
                <a:latin typeface="Arial" pitchFamily="34" charset="0"/>
              </a:defRPr>
            </a:lvl5pPr>
            <a:lvl6pPr marL="457200" algn="l" rtl="0" eaLnBrk="1" fontAlgn="base" hangingPunct="1">
              <a:spcBef>
                <a:spcPct val="0"/>
              </a:spcBef>
              <a:spcAft>
                <a:spcPct val="0"/>
              </a:spcAft>
              <a:defRPr sz="2100" b="1">
                <a:solidFill>
                  <a:schemeClr val="bg1"/>
                </a:solidFill>
                <a:latin typeface="Arial" pitchFamily="34" charset="0"/>
              </a:defRPr>
            </a:lvl6pPr>
            <a:lvl7pPr marL="914400" algn="l" rtl="0" eaLnBrk="1" fontAlgn="base" hangingPunct="1">
              <a:spcBef>
                <a:spcPct val="0"/>
              </a:spcBef>
              <a:spcAft>
                <a:spcPct val="0"/>
              </a:spcAft>
              <a:defRPr sz="2100" b="1">
                <a:solidFill>
                  <a:schemeClr val="bg1"/>
                </a:solidFill>
                <a:latin typeface="Arial" pitchFamily="34" charset="0"/>
              </a:defRPr>
            </a:lvl7pPr>
            <a:lvl8pPr marL="1371600" algn="l" rtl="0" eaLnBrk="1" fontAlgn="base" hangingPunct="1">
              <a:spcBef>
                <a:spcPct val="0"/>
              </a:spcBef>
              <a:spcAft>
                <a:spcPct val="0"/>
              </a:spcAft>
              <a:defRPr sz="2100" b="1">
                <a:solidFill>
                  <a:schemeClr val="bg1"/>
                </a:solidFill>
                <a:latin typeface="Arial" pitchFamily="34" charset="0"/>
              </a:defRPr>
            </a:lvl8pPr>
            <a:lvl9pPr marL="1828800" algn="l" rtl="0" eaLnBrk="1" fontAlgn="base" hangingPunct="1">
              <a:spcBef>
                <a:spcPct val="0"/>
              </a:spcBef>
              <a:spcAft>
                <a:spcPct val="0"/>
              </a:spcAft>
              <a:defRPr sz="2100" b="1">
                <a:solidFill>
                  <a:schemeClr val="bg1"/>
                </a:solidFill>
                <a:latin typeface="Arial" pitchFamily="34" charset="0"/>
              </a:defRPr>
            </a:lvl9pPr>
          </a:lstStyle>
          <a:p>
            <a:r>
              <a:rPr lang="de-DE" kern="0" dirty="0" smtClean="0">
                <a:solidFill>
                  <a:schemeClr val="tx1"/>
                </a:solidFill>
              </a:rPr>
              <a:t>Institut für Bildung, Beruf und Technik</a:t>
            </a:r>
            <a:br>
              <a:rPr lang="de-DE" kern="0" dirty="0" smtClean="0">
                <a:solidFill>
                  <a:schemeClr val="tx1"/>
                </a:solidFill>
              </a:rPr>
            </a:br>
            <a:r>
              <a:rPr lang="de-DE" kern="0" dirty="0" smtClean="0">
                <a:solidFill>
                  <a:schemeClr val="tx1"/>
                </a:solidFill>
              </a:rPr>
              <a:t>Abteilung: Technik und ihre Didaktik</a:t>
            </a:r>
          </a:p>
        </p:txBody>
      </p:sp>
      <p:sp>
        <p:nvSpPr>
          <p:cNvPr id="6" name="Rectangle 3"/>
          <p:cNvSpPr>
            <a:spLocks noChangeArrowheads="1"/>
          </p:cNvSpPr>
          <p:nvPr/>
        </p:nvSpPr>
        <p:spPr bwMode="auto">
          <a:xfrm>
            <a:off x="1028477" y="2942896"/>
            <a:ext cx="6612544" cy="3046988"/>
          </a:xfrm>
          <a:prstGeom prst="rect">
            <a:avLst/>
          </a:prstGeom>
          <a:solidFill>
            <a:srgbClr val="FFFFCC"/>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en-US" sz="2400" dirty="0" smtClean="0">
                <a:solidFill>
                  <a:schemeClr val="tx1"/>
                </a:solidFill>
              </a:rPr>
              <a:t>The identification of relevant aspects is fundamental in the consultation of the VO, because on this basis the whole consultation takes place.</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Only after a thorough identification of all relevant aspects can a targeted and successful consultation take place.</a:t>
            </a:r>
            <a:endParaRPr lang="bg-BG" sz="2400" dirty="0">
              <a:solidFill>
                <a:schemeClr val="tx1"/>
              </a:solidFill>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pp_vorlage">
  <a:themeElements>
    <a:clrScheme name="Graustuf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Präsentation_blau_weiß_Jan_06">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1042988"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1042988"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bg1"/>
            </a:solidFill>
            <a:effectLst/>
            <a:latin typeface="Arial" pitchFamily="34" charset="0"/>
          </a:defRPr>
        </a:defPPr>
      </a:lstStyle>
    </a:lnDef>
  </a:objectDefaults>
  <a:extraClrSchemeLst>
    <a:extraClrScheme>
      <a:clrScheme name="Präsentation_blau_weiß_Jan_0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äsentation_blau_weiß_Jan_06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äsentation_blau_weiß_Jan_06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äsentation_blau_weiß_Jan_06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äsentation_blau_weiß_Jan_06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äsentation_blau_weiß_Jan_06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äsentation_blau_weiß_Jan_06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äsentation_blau_weiß_Jan_06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äsentation_blau_weiß_Jan_06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äsentation_blau_weiß_Jan_06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äsentation_blau_weiß_Jan_06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äsentation_blau_weiß_Jan_06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4_Verband-Kombivorlage_V11">
  <a:themeElements>
    <a:clrScheme name="bv-farben">
      <a:dk1>
        <a:sysClr val="windowText" lastClr="000000"/>
      </a:dk1>
      <a:lt1>
        <a:sysClr val="window" lastClr="FFFFFF"/>
      </a:lt1>
      <a:dk2>
        <a:srgbClr val="64B9E6"/>
      </a:dk2>
      <a:lt2>
        <a:srgbClr val="EEECE1"/>
      </a:lt2>
      <a:accent1>
        <a:srgbClr val="64B9E6"/>
      </a:accent1>
      <a:accent2>
        <a:srgbClr val="1E4B69"/>
      </a:accent2>
      <a:accent3>
        <a:srgbClr val="BE8241"/>
      </a:accent3>
      <a:accent4>
        <a:srgbClr val="B5BEC5"/>
      </a:accent4>
      <a:accent5>
        <a:srgbClr val="FAC873"/>
      </a:accent5>
      <a:accent6>
        <a:srgbClr val="65727A"/>
      </a:accent6>
      <a:hlink>
        <a:srgbClr val="000000"/>
      </a:hlink>
      <a:folHlink>
        <a:srgbClr val="000000"/>
      </a:folHlink>
    </a:clrScheme>
    <a:fontScheme name="verband_schriftarte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5_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1042988"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1042988"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bg1"/>
            </a:solidFill>
            <a:effectLst/>
            <a:latin typeface="Arial" pitchFamily="34"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5_Verband-Kombivorlage_V11">
  <a:themeElements>
    <a:clrScheme name="bv-farben">
      <a:dk1>
        <a:sysClr val="windowText" lastClr="000000"/>
      </a:dk1>
      <a:lt1>
        <a:sysClr val="window" lastClr="FFFFFF"/>
      </a:lt1>
      <a:dk2>
        <a:srgbClr val="64B9E6"/>
      </a:dk2>
      <a:lt2>
        <a:srgbClr val="EEECE1"/>
      </a:lt2>
      <a:accent1>
        <a:srgbClr val="64B9E6"/>
      </a:accent1>
      <a:accent2>
        <a:srgbClr val="1E4B69"/>
      </a:accent2>
      <a:accent3>
        <a:srgbClr val="BE8241"/>
      </a:accent3>
      <a:accent4>
        <a:srgbClr val="B5BEC5"/>
      </a:accent4>
      <a:accent5>
        <a:srgbClr val="FAC873"/>
      </a:accent5>
      <a:accent6>
        <a:srgbClr val="65727A"/>
      </a:accent6>
      <a:hlink>
        <a:srgbClr val="000000"/>
      </a:hlink>
      <a:folHlink>
        <a:srgbClr val="000000"/>
      </a:folHlink>
    </a:clrScheme>
    <a:fontScheme name="verband_schriftarte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1042988"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1042988"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bg1"/>
            </a:solidFill>
            <a:effectLst/>
            <a:latin typeface="Arial" pitchFamily="34"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Benutzerdefiniertes Design">
  <a:themeElements>
    <a:clrScheme name="1_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1042988"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1042988"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bg1"/>
            </a:solidFill>
            <a:effectLst/>
            <a:latin typeface="Arial" pitchFamily="34"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1042988"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1042988"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bg1"/>
            </a:solidFill>
            <a:effectLst/>
            <a:latin typeface="Arial" pitchFamily="34"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Verband-Kombivorlage_V11">
  <a:themeElements>
    <a:clrScheme name="bv-farben">
      <a:dk1>
        <a:sysClr val="windowText" lastClr="000000"/>
      </a:dk1>
      <a:lt1>
        <a:sysClr val="window" lastClr="FFFFFF"/>
      </a:lt1>
      <a:dk2>
        <a:srgbClr val="64B9E6"/>
      </a:dk2>
      <a:lt2>
        <a:srgbClr val="EEECE1"/>
      </a:lt2>
      <a:accent1>
        <a:srgbClr val="64B9E6"/>
      </a:accent1>
      <a:accent2>
        <a:srgbClr val="1E4B69"/>
      </a:accent2>
      <a:accent3>
        <a:srgbClr val="BE8241"/>
      </a:accent3>
      <a:accent4>
        <a:srgbClr val="B5BEC5"/>
      </a:accent4>
      <a:accent5>
        <a:srgbClr val="FAC873"/>
      </a:accent5>
      <a:accent6>
        <a:srgbClr val="65727A"/>
      </a:accent6>
      <a:hlink>
        <a:srgbClr val="000000"/>
      </a:hlink>
      <a:folHlink>
        <a:srgbClr val="000000"/>
      </a:folHlink>
    </a:clrScheme>
    <a:fontScheme name="verband_schriftarte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_Verband-Kombivorlage_V11">
  <a:themeElements>
    <a:clrScheme name="bv-farben">
      <a:dk1>
        <a:sysClr val="windowText" lastClr="000000"/>
      </a:dk1>
      <a:lt1>
        <a:sysClr val="window" lastClr="FFFFFF"/>
      </a:lt1>
      <a:dk2>
        <a:srgbClr val="64B9E6"/>
      </a:dk2>
      <a:lt2>
        <a:srgbClr val="EEECE1"/>
      </a:lt2>
      <a:accent1>
        <a:srgbClr val="64B9E6"/>
      </a:accent1>
      <a:accent2>
        <a:srgbClr val="1E4B69"/>
      </a:accent2>
      <a:accent3>
        <a:srgbClr val="BE8241"/>
      </a:accent3>
      <a:accent4>
        <a:srgbClr val="B5BEC5"/>
      </a:accent4>
      <a:accent5>
        <a:srgbClr val="FAC873"/>
      </a:accent5>
      <a:accent6>
        <a:srgbClr val="65727A"/>
      </a:accent6>
      <a:hlink>
        <a:srgbClr val="000000"/>
      </a:hlink>
      <a:folHlink>
        <a:srgbClr val="000000"/>
      </a:folHlink>
    </a:clrScheme>
    <a:fontScheme name="verband_schriftarte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2_Verband-Kombivorlage_V11">
  <a:themeElements>
    <a:clrScheme name="bv-farben">
      <a:dk1>
        <a:sysClr val="windowText" lastClr="000000"/>
      </a:dk1>
      <a:lt1>
        <a:sysClr val="window" lastClr="FFFFFF"/>
      </a:lt1>
      <a:dk2>
        <a:srgbClr val="64B9E6"/>
      </a:dk2>
      <a:lt2>
        <a:srgbClr val="EEECE1"/>
      </a:lt2>
      <a:accent1>
        <a:srgbClr val="64B9E6"/>
      </a:accent1>
      <a:accent2>
        <a:srgbClr val="1E4B69"/>
      </a:accent2>
      <a:accent3>
        <a:srgbClr val="BE8241"/>
      </a:accent3>
      <a:accent4>
        <a:srgbClr val="B5BEC5"/>
      </a:accent4>
      <a:accent5>
        <a:srgbClr val="FAC873"/>
      </a:accent5>
      <a:accent6>
        <a:srgbClr val="65727A"/>
      </a:accent6>
      <a:hlink>
        <a:srgbClr val="000000"/>
      </a:hlink>
      <a:folHlink>
        <a:srgbClr val="000000"/>
      </a:folHlink>
    </a:clrScheme>
    <a:fontScheme name="verband_schriftarte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3_Verband-Kombivorlage_V11">
  <a:themeElements>
    <a:clrScheme name="bv-farben">
      <a:dk1>
        <a:sysClr val="windowText" lastClr="000000"/>
      </a:dk1>
      <a:lt1>
        <a:sysClr val="window" lastClr="FFFFFF"/>
      </a:lt1>
      <a:dk2>
        <a:srgbClr val="64B9E6"/>
      </a:dk2>
      <a:lt2>
        <a:srgbClr val="EEECE1"/>
      </a:lt2>
      <a:accent1>
        <a:srgbClr val="64B9E6"/>
      </a:accent1>
      <a:accent2>
        <a:srgbClr val="1E4B69"/>
      </a:accent2>
      <a:accent3>
        <a:srgbClr val="BE8241"/>
      </a:accent3>
      <a:accent4>
        <a:srgbClr val="B5BEC5"/>
      </a:accent4>
      <a:accent5>
        <a:srgbClr val="FAC873"/>
      </a:accent5>
      <a:accent6>
        <a:srgbClr val="65727A"/>
      </a:accent6>
      <a:hlink>
        <a:srgbClr val="000000"/>
      </a:hlink>
      <a:folHlink>
        <a:srgbClr val="000000"/>
      </a:folHlink>
    </a:clrScheme>
    <a:fontScheme name="verband_schriftarte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pp_vorlage</Template>
  <TotalTime>0</TotalTime>
  <Words>757</Words>
  <Application>Microsoft Office PowerPoint</Application>
  <PresentationFormat>Bildschirmpräsentation (4:3)</PresentationFormat>
  <Paragraphs>97</Paragraphs>
  <Slides>13</Slides>
  <Notes>13</Notes>
  <HiddenSlides>0</HiddenSlides>
  <MMClips>0</MMClips>
  <ScaleCrop>false</ScaleCrop>
  <HeadingPairs>
    <vt:vector size="4" baseType="variant">
      <vt:variant>
        <vt:lpstr>Design</vt:lpstr>
      </vt:variant>
      <vt:variant>
        <vt:i4>12</vt:i4>
      </vt:variant>
      <vt:variant>
        <vt:lpstr>Folientitel</vt:lpstr>
      </vt:variant>
      <vt:variant>
        <vt:i4>13</vt:i4>
      </vt:variant>
    </vt:vector>
  </HeadingPairs>
  <TitlesOfParts>
    <vt:vector size="25" baseType="lpstr">
      <vt:lpstr>pp_vorlage</vt:lpstr>
      <vt:lpstr>Benutzerdefiniertes Design</vt:lpstr>
      <vt:lpstr>1_Benutzerdefiniertes Design</vt:lpstr>
      <vt:lpstr>2_Benutzerdefiniertes Design</vt:lpstr>
      <vt:lpstr>3_Benutzerdefiniertes Design</vt:lpstr>
      <vt:lpstr>Verband-Kombivorlage_V11</vt:lpstr>
      <vt:lpstr>1_Verband-Kombivorlage_V11</vt:lpstr>
      <vt:lpstr>2_Verband-Kombivorlage_V11</vt:lpstr>
      <vt:lpstr>3_Verband-Kombivorlage_V11</vt:lpstr>
      <vt:lpstr>4_Verband-Kombivorlage_V11</vt:lpstr>
      <vt:lpstr>5_Benutzerdefiniertes Design</vt:lpstr>
      <vt:lpstr>5_Verband-Kombivorlage_V11</vt:lpstr>
      <vt:lpstr>Folie 1</vt:lpstr>
      <vt:lpstr>Folie 2</vt:lpstr>
      <vt:lpstr>Folie 3</vt:lpstr>
      <vt:lpstr>Folie 4</vt:lpstr>
      <vt:lpstr>Folie 5</vt:lpstr>
      <vt:lpstr>Folie 6</vt:lpstr>
      <vt:lpstr>Folie 7</vt:lpstr>
      <vt:lpstr>Folie 8</vt:lpstr>
      <vt:lpstr>Folie 9</vt:lpstr>
      <vt:lpstr>Folie 10</vt:lpstr>
      <vt:lpstr>Folie 11</vt:lpstr>
      <vt:lpstr>Folie 12</vt:lpstr>
      <vt:lpstr>Folie 13</vt:lpstr>
    </vt:vector>
  </TitlesOfParts>
  <Company>PH Schwäbisch Gmünd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Windelband Lars (sg)</dc:creator>
  <cp:lastModifiedBy>Heike Arold</cp:lastModifiedBy>
  <cp:revision>593</cp:revision>
  <cp:lastPrinted>2015-05-01T08:40:27Z</cp:lastPrinted>
  <dcterms:created xsi:type="dcterms:W3CDTF">2013-03-27T07:54:58Z</dcterms:created>
  <dcterms:modified xsi:type="dcterms:W3CDTF">2018-10-25T11:26:20Z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4</vt:i4>
  </property>
</Properties>
</file>