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-56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DFDAD-E6A4-0742-BF92-05A7F5D2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7429E1-01E6-DF49-87BE-5E5DC9580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56065F-9EF5-F847-9063-146384F6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B18598-7AD2-8E45-9612-0A25D190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B63A83-D9CB-FB4A-8643-6E30EFA3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52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66B4D-C2B2-2F4B-8959-8D232801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17842C-2970-374F-95E8-197946AB1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3687E-0117-7F47-94E3-13B001CA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6E6D9F-E512-DE4E-9C83-66A5940F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9F6805-8B72-A14A-9140-55E69F5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55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6B9D7B-5D69-684D-B3D3-708D33FB6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A3C055-F675-D84E-B41A-2A6EED54A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C95F-35BE-6E46-8DBC-521D4ED5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692875-0142-6A4D-B38C-2F067FAD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2D9C84-045C-3746-BA0B-6A78F086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8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61FDD-4301-1843-B115-310D53C6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950E61-9AC1-8642-B4FA-2820CB9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899B79-3AB8-4D43-B355-C52CEBF8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F119C-7E08-9349-8DCC-F26C9A94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493CAB-1D31-D146-9B7E-45E597D7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97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1E0A8-7033-0044-809D-371A8578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6F569-BE07-7942-810F-6C6048E32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9E89D8-33AD-3544-9DA8-05993245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A67857-B4A2-634B-A9C9-5D826EAD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4FDDE-50FE-5842-833F-B659E1E2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66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351FD-ABFE-3B47-8F4C-B43AF667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84AB9C-01B8-B04A-AFFD-372157D0E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CE52CA-3680-7247-9A90-09D270E5E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32B29-3BA2-084A-9297-EC1A585C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ECD94D-9FA8-7B4D-A8A8-9BC14E59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CE796A-E2FC-5644-8031-767C0C95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85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24048-942A-2342-8149-5A8FC435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FE98D5-A38A-AB48-A090-BBB85B2C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7FC4D7-C239-8043-BA3B-63AC41EE4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B9F23D-6C71-8548-B6E2-AF9B01A00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5DDCDF-4D25-8546-87CB-00314D5EE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4540E3-C47E-6243-AF3B-FFF7E778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9DDAAA-183E-9D4E-8BDA-240FFFB9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B6CE1D8-AD7A-1E4A-8DF2-EEA8D1E0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93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4D998-A62D-2C47-BA52-730B2FAA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726490-6553-1C46-A49F-5076910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B4F4CD-C831-7040-A599-6391A34E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085D3C-BA21-3F4D-9437-66FBAC7F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25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9B2B73-6B79-8F4B-B11D-A756DEF5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A65A7C-FCED-1C4B-8E2F-32EC6911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3F3CE7-BFFF-744D-90CC-05AD71E5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3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B0A21-DA1B-A543-84EE-57F0EF64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28999B-3DEE-CB42-84A0-7E11CD0E1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31B241-3596-614C-8F7C-3A0B007B6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11226A-E521-8D4F-83FE-2CE4012C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845002-3FF0-AD4A-8434-CEDD4376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CE4211-D0B8-9C41-B446-F9D95499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05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7CBBD-3C54-DF44-8500-513856F8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D98E4E-EC2D-F841-9E5C-058A0811A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60C829-F522-FF41-BE18-6EC4F588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4A7726-9846-7C49-87F8-F40BA2FC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EE17DF-6A8E-C54B-BC08-9CF250E7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D78B7D-3CB2-384C-A3C9-6D33A418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00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38187" y="1533662"/>
            <a:ext cx="9376461" cy="500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FF326B-262C-C04D-AC7D-F104BAE8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261A46-026E-4B4B-A2A9-E970FC35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764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C5CBA-B10C-994F-8215-5D8B602CA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8260-2E71-424F-8EBC-B512F72F51F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C0A46A-9BBE-8848-BF69-2FD156B68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87F5A3-F644-5D4D-83FA-27E90BFC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070C-CDB7-3B44-BA23-0F06AA31619C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Grafik 8" descr="-Erasmus+_vect_POS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5896" y="225830"/>
            <a:ext cx="2116915" cy="604679"/>
          </a:xfrm>
          <a:prstGeom prst="rect">
            <a:avLst/>
          </a:prstGeom>
        </p:spPr>
      </p:pic>
      <p:pic>
        <p:nvPicPr>
          <p:cNvPr id="10" name="Grafik 9" descr="FINAl Logo BOQua jpg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52565" y="107153"/>
            <a:ext cx="1462341" cy="723356"/>
          </a:xfrm>
          <a:prstGeom prst="rect">
            <a:avLst/>
          </a:prstGeom>
        </p:spPr>
      </p:pic>
      <p:pic>
        <p:nvPicPr>
          <p:cNvPr id="11" name="Grafik 10" descr="Logo_UK_BOQ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551775" y="51265"/>
            <a:ext cx="1588805" cy="77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13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de/url?sa=i&amp;rct=j&amp;q=&amp;esrc=s&amp;source=images&amp;cd=&amp;cad=rja&amp;uact=8&amp;ved=2ahUKEwiLn53vmqHeAhXJUlAKHXZEA3MQjRx6BAgBEAU&amp;url=https://creativecommons.org/about/downloads/&amp;psig=AOvVaw2UkxaIw3L3H5uwyiRTc_Vq&amp;ust=1540543697675812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39775" y="3006725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Teaching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learning</a:t>
            </a:r>
            <a:r>
              <a:rPr lang="de-DE" b="1" dirty="0" smtClean="0"/>
              <a:t> material C2</a:t>
            </a:r>
            <a:endParaRPr lang="de-DE" b="1" dirty="0"/>
          </a:p>
        </p:txBody>
      </p:sp>
      <p:pic>
        <p:nvPicPr>
          <p:cNvPr id="3" name="irc_mi" descr="Bildergebnis für cc by-nc-sa 4.0 log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94" y="5507019"/>
            <a:ext cx="2269375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318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0DF0-65DA-CB4C-B61B-0B9B590B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make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ACAB2-7E56-8A41-AD99-1F2DF074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groups allow a couple of visits before committing.</a:t>
            </a:r>
          </a:p>
          <a:p>
            <a:endParaRPr lang="en-US" dirty="0"/>
          </a:p>
          <a:p>
            <a:r>
              <a:rPr lang="en-US" dirty="0"/>
              <a:t>Join groups that most match your goals – but be prepared to come out of your comfort zone.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E1A712-F10F-1D4A-97F6-2F956606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2.</a:t>
            </a:r>
          </a:p>
          <a:p>
            <a:r>
              <a:rPr lang="en-US" sz="3200" dirty="0"/>
              <a:t>Try one or two new groups each month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3287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3B471-C624-1441-8A57-1D88FEC6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make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A7F1A-32EF-C146-9255-284F7BA7B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never know when you may meet a potential networker. </a:t>
            </a:r>
          </a:p>
          <a:p>
            <a:r>
              <a:rPr lang="en-US" dirty="0"/>
              <a:t>If you don’t feel business cards are appropriate, have something convenient with your details. Perhaps a ready drawn up text that you can forward instantly.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BD150B-1D9B-A745-ADCD-FC6B496A6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3.</a:t>
            </a:r>
          </a:p>
          <a:p>
            <a:r>
              <a:rPr lang="en-US" sz="3200" dirty="0"/>
              <a:t>Carry your business cards with you everywhere.</a:t>
            </a:r>
          </a:p>
        </p:txBody>
      </p:sp>
    </p:spTree>
    <p:extLst>
      <p:ext uri="{BB962C8B-B14F-4D97-AF65-F5344CB8AC3E}">
        <p14:creationId xmlns:p14="http://schemas.microsoft.com/office/powerpoint/2010/main" xmlns="" val="251913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FA2F2-CC35-5643-AC93-65F4A56A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make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D48D26-6D77-7C43-8867-ECE39E48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may be in that seat for some time – you can learn much about the new people around you.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231B97-AA44-7442-AB2C-3A096B571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4.</a:t>
            </a:r>
          </a:p>
          <a:p>
            <a:r>
              <a:rPr lang="en-US" sz="3200" dirty="0"/>
              <a:t>At a meal, choose a seat next to people you don’t know</a:t>
            </a:r>
          </a:p>
        </p:txBody>
      </p:sp>
    </p:spTree>
    <p:extLst>
      <p:ext uri="{BB962C8B-B14F-4D97-AF65-F5344CB8AC3E}">
        <p14:creationId xmlns:p14="http://schemas.microsoft.com/office/powerpoint/2010/main" xmlns="" val="237022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6E809-ED6F-D84D-8594-730CD39F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make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106E7-2180-504E-9513-5992D5247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Pretend to yourself that you are hosting the event because –</a:t>
            </a:r>
          </a:p>
          <a:p>
            <a:r>
              <a:rPr lang="en-US" dirty="0"/>
              <a:t>you would make people feel welcome</a:t>
            </a:r>
          </a:p>
          <a:p>
            <a:r>
              <a:rPr lang="en-US" dirty="0"/>
              <a:t>Ask what brought them here</a:t>
            </a:r>
          </a:p>
          <a:p>
            <a:r>
              <a:rPr lang="en-US" dirty="0"/>
              <a:t>Introduce them to other people</a:t>
            </a:r>
          </a:p>
          <a:p>
            <a:r>
              <a:rPr lang="en-US" dirty="0"/>
              <a:t>Help put them at 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422575-7E6C-4149-852B-31072D81E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5.</a:t>
            </a:r>
          </a:p>
          <a:p>
            <a:r>
              <a:rPr lang="en-US" sz="3200" dirty="0"/>
              <a:t>Be friendly and approachable</a:t>
            </a:r>
          </a:p>
        </p:txBody>
      </p:sp>
    </p:spTree>
    <p:extLst>
      <p:ext uri="{BB962C8B-B14F-4D97-AF65-F5344CB8AC3E}">
        <p14:creationId xmlns:p14="http://schemas.microsoft.com/office/powerpoint/2010/main" xmlns="" val="260163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0CC70-B0D5-664A-905F-D0531B13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make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A14420-B53F-3D47-9DC9-E9AD10F37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Networking is a two way street and building trust takes time.</a:t>
            </a:r>
          </a:p>
          <a:p>
            <a:r>
              <a:rPr lang="en-US" dirty="0"/>
              <a:t>Keep in touch with contacts</a:t>
            </a:r>
          </a:p>
          <a:p>
            <a:r>
              <a:rPr lang="en-US" dirty="0"/>
              <a:t>Share information that may benefit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goes around – comes around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51E39A-834E-D745-8802-7808CB8B1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6.</a:t>
            </a:r>
          </a:p>
          <a:p>
            <a:r>
              <a:rPr lang="en-US" sz="3200" dirty="0"/>
              <a:t>Be willing to give to receive</a:t>
            </a:r>
          </a:p>
        </p:txBody>
      </p:sp>
    </p:spTree>
    <p:extLst>
      <p:ext uri="{BB962C8B-B14F-4D97-AF65-F5344CB8AC3E}">
        <p14:creationId xmlns:p14="http://schemas.microsoft.com/office/powerpoint/2010/main" xmlns="" val="16009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ADEB7-E0AB-D042-8B88-A4D0D97F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736D36-1C62-774B-9CA7-FD210163B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Networking done well will supercharge your career progression, enabling stronger relationships and exposing you to fresh ideas.</a:t>
            </a: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								Michael Page</a:t>
            </a:r>
          </a:p>
          <a:p>
            <a:pPr marL="0" indent="0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Networking is more than just getting out and meeting people. Networking is a structured plan to get to know people who will do business with you or introduce you to those who will.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02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43889-BC83-8044-9441-4458CFAD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8381"/>
            <a:ext cx="10515600" cy="1325563"/>
          </a:xfrm>
        </p:spPr>
        <p:txBody>
          <a:bodyPr/>
          <a:lstStyle/>
          <a:p>
            <a:r>
              <a:rPr lang="en-US" b="1" dirty="0"/>
              <a:t>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198894-7F70-0E4D-8A54-CC0EF3F36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F7C9D0-CC63-604A-B4A3-832B3299D0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To identify the purpose of networking.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253584-CE97-AE4E-99E5-4B5E827F2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9361E7-BE83-CC40-AA47-9497C1EC6F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Understand how networking can support your career and improve the industry.</a:t>
            </a:r>
          </a:p>
          <a:p>
            <a:endParaRPr lang="en-US" dirty="0"/>
          </a:p>
          <a:p>
            <a:r>
              <a:rPr lang="en-US" dirty="0"/>
              <a:t>Who is included in the successful network.</a:t>
            </a:r>
          </a:p>
          <a:p>
            <a:endParaRPr lang="en-US" dirty="0"/>
          </a:p>
          <a:p>
            <a:r>
              <a:rPr lang="en-US" dirty="0"/>
              <a:t>How to achieve a worthwhile networking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318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3596C-242D-EF4C-9B4B-9089B5EE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155"/>
            <a:ext cx="10515600" cy="1325563"/>
          </a:xfrm>
        </p:spPr>
        <p:txBody>
          <a:bodyPr/>
          <a:lstStyle/>
          <a:p>
            <a:r>
              <a:rPr lang="en-US" b="1" dirty="0"/>
              <a:t>Strengthens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66309-101D-D04D-82CD-6FCFE8992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Sharing – not taking</a:t>
            </a:r>
          </a:p>
          <a:p>
            <a:endParaRPr lang="en-US" dirty="0"/>
          </a:p>
          <a:p>
            <a:r>
              <a:rPr lang="en-US" dirty="0"/>
              <a:t>Engaging with contacts</a:t>
            </a:r>
          </a:p>
          <a:p>
            <a:endParaRPr lang="en-US" dirty="0"/>
          </a:p>
          <a:p>
            <a:r>
              <a:rPr lang="en-US" dirty="0"/>
              <a:t>Finding opportunities to assist</a:t>
            </a:r>
          </a:p>
          <a:p>
            <a:endParaRPr lang="en-US" dirty="0"/>
          </a:p>
          <a:p>
            <a:r>
              <a:rPr lang="en-US" dirty="0"/>
              <a:t>The assistance will be reciprocated.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3E88AC3-C990-6647-9D5F-21E39DCF0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585" y="2001078"/>
            <a:ext cx="43747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57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443F6-2E38-404B-9472-F934B6C6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803"/>
            <a:ext cx="10515600" cy="1325563"/>
          </a:xfrm>
        </p:spPr>
        <p:txBody>
          <a:bodyPr/>
          <a:lstStyle/>
          <a:p>
            <a:r>
              <a:rPr lang="en-US" b="1" dirty="0"/>
              <a:t>Source of fresh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747084-C176-2445-B5C0-39757B1AFB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give you a new perspective</a:t>
            </a:r>
          </a:p>
          <a:p>
            <a:r>
              <a:rPr lang="en-US" dirty="0"/>
              <a:t>Exchanging information on challenges, experience and goals</a:t>
            </a:r>
          </a:p>
          <a:p>
            <a:r>
              <a:rPr lang="en-US" dirty="0"/>
              <a:t>Speak with people outside of your own field – see issues from a different angle</a:t>
            </a:r>
          </a:p>
          <a:p>
            <a:r>
              <a:rPr lang="en-US" dirty="0"/>
              <a:t>Don’t limit yourself to people who appear ‘useful’ to you. Others may introduce you to a bigger field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646CF81-865C-4540-B50D-3D901059D8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3864" y="2859001"/>
            <a:ext cx="5092458" cy="22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26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2CA35-EACA-2D43-A8D8-4D7DB105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Raises your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922CD-13F0-4A40-BE78-667929D701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 visible – attend professional and social events.</a:t>
            </a:r>
          </a:p>
          <a:p>
            <a:r>
              <a:rPr lang="en-US" dirty="0"/>
              <a:t>Build your reputation as knowledgeable, reliable and supportive.</a:t>
            </a:r>
          </a:p>
          <a:p>
            <a:r>
              <a:rPr lang="en-US" dirty="0"/>
              <a:t>By being visible you increase the opportunity of being in the right place at the right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B0A0848-4068-AC4E-B2A3-61555C78DD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8190" y="1948070"/>
            <a:ext cx="4847552" cy="29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89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EFB32-596E-154B-BBBF-9584839C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Opens new doors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99AD34-1397-2441-B2FF-8304612D37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being visible you keep to the front of people’s minds.</a:t>
            </a:r>
          </a:p>
          <a:p>
            <a:r>
              <a:rPr lang="en-US" dirty="0"/>
              <a:t>With the reputation for assisting where you can, this may be the time it is reciprocated.</a:t>
            </a:r>
          </a:p>
          <a:p>
            <a:r>
              <a:rPr lang="en-US" dirty="0"/>
              <a:t>Increases likelihood of being introduced to potentially relevant people for your career development.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9D2B879C-00F9-DF4D-9DCF-7FC80E968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9244"/>
          <a:stretch/>
        </p:blipFill>
        <p:spPr>
          <a:xfrm>
            <a:off x="6533322" y="2557669"/>
            <a:ext cx="4961493" cy="32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30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16A01-D9EC-324E-BBCE-CD313997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Facilitates exchange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D95CAD-F8D5-E04D-9210-9C730C75A1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Keeping up with new ideas</a:t>
            </a:r>
          </a:p>
          <a:p>
            <a:r>
              <a:rPr lang="en-US" dirty="0"/>
              <a:t>Learning of techniques from your peer group</a:t>
            </a:r>
          </a:p>
          <a:p>
            <a:r>
              <a:rPr lang="en-US" dirty="0"/>
              <a:t>By using a wide group you are more likely to gain new and valuable information.</a:t>
            </a:r>
          </a:p>
          <a:p>
            <a:r>
              <a:rPr lang="en-US" dirty="0"/>
              <a:t>The more you know the greater the asset you are.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E234618-62BC-F841-9DC3-5C9AC0D00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6316"/>
          <a:stretch/>
        </p:blipFill>
        <p:spPr>
          <a:xfrm>
            <a:off x="6214164" y="2199862"/>
            <a:ext cx="5343868" cy="35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87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6B3403-3659-D741-8F43-99D59E53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Widens your support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56EFE5-B5FB-184A-BBFD-2834045E33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offering genuine assistance to your contacts sets a strong foundation for receiving support when you need it.</a:t>
            </a:r>
          </a:p>
          <a:p>
            <a:r>
              <a:rPr lang="en-US" dirty="0"/>
              <a:t>Build your network based on trust and cooperation – this takes time but provides the backbone of a strong career.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2700B62-4116-7E46-B5CE-15D4ED28F8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8857" y="1825625"/>
            <a:ext cx="5394604" cy="41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08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4DB1D-1840-2242-88E3-CE1A3348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make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06E7FC-22AD-D54B-8871-0436D578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Whatever event - business or social make a point of heading for people you don’t know.</a:t>
            </a:r>
          </a:p>
          <a:p>
            <a:endParaRPr lang="en-US" dirty="0"/>
          </a:p>
          <a:p>
            <a:r>
              <a:rPr lang="en-US" dirty="0"/>
              <a:t>Greet newcomers – particularly those who are not socializing. They will love you for making them feel at ease.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FD0915-5DED-354C-A8A8-5062F1F37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3200" b="1" dirty="0"/>
              <a:t>1.</a:t>
            </a:r>
          </a:p>
          <a:p>
            <a:r>
              <a:rPr lang="en-US" sz="3200" dirty="0"/>
              <a:t>Set yourself a goal to meet 5 or more new people at each event</a:t>
            </a:r>
          </a:p>
        </p:txBody>
      </p:sp>
    </p:spTree>
    <p:extLst>
      <p:ext uri="{BB962C8B-B14F-4D97-AF65-F5344CB8AC3E}">
        <p14:creationId xmlns:p14="http://schemas.microsoft.com/office/powerpoint/2010/main" xmlns="" val="412983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Benutzerdefiniert</PresentationFormat>
  <Paragraphs>96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Teaching and learning material C2</vt:lpstr>
      <vt:lpstr>Networking</vt:lpstr>
      <vt:lpstr>Strengthens relationships</vt:lpstr>
      <vt:lpstr>Source of fresh ideas</vt:lpstr>
      <vt:lpstr>Raises your profile</vt:lpstr>
      <vt:lpstr>Opens new doors</vt:lpstr>
      <vt:lpstr>Facilitates exchange of information</vt:lpstr>
      <vt:lpstr>Widens your support network</vt:lpstr>
      <vt:lpstr>How to make it work</vt:lpstr>
      <vt:lpstr>How to make it work</vt:lpstr>
      <vt:lpstr>How to make it work</vt:lpstr>
      <vt:lpstr>How to make it work</vt:lpstr>
      <vt:lpstr>How to make it work</vt:lpstr>
      <vt:lpstr>How to make it work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Vocational orientation in the commercial sector</dc:title>
  <dc:creator>Pat Smith</dc:creator>
  <cp:lastModifiedBy>Heike Arold</cp:lastModifiedBy>
  <cp:revision>17</cp:revision>
  <dcterms:created xsi:type="dcterms:W3CDTF">2018-05-20T15:19:52Z</dcterms:created>
  <dcterms:modified xsi:type="dcterms:W3CDTF">2018-10-25T12:28:59Z</dcterms:modified>
</cp:coreProperties>
</file>